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58" r:id="rId5"/>
    <p:sldId id="259" r:id="rId6"/>
    <p:sldId id="274" r:id="rId7"/>
    <p:sldId id="270" r:id="rId8"/>
    <p:sldId id="267" r:id="rId9"/>
    <p:sldId id="268" r:id="rId10"/>
    <p:sldId id="271" r:id="rId11"/>
    <p:sldId id="272" r:id="rId12"/>
    <p:sldId id="269" r:id="rId13"/>
    <p:sldId id="273" r:id="rId14"/>
    <p:sldId id="260" r:id="rId15"/>
    <p:sldId id="263" r:id="rId16"/>
    <p:sldId id="265" r:id="rId17"/>
    <p:sldId id="264" r:id="rId18"/>
    <p:sldId id="275" r:id="rId19"/>
    <p:sldId id="277" r:id="rId20"/>
    <p:sldId id="278" r:id="rId21"/>
    <p:sldId id="262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Городской научно-методический педагогический марафон </a:t>
            </a:r>
            <a:br>
              <a:rPr lang="ru-RU" dirty="0" smtClean="0"/>
            </a:br>
            <a:r>
              <a:rPr lang="ru-RU" dirty="0" smtClean="0"/>
              <a:t>«От компетентности  педагога к новому качеству образования»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Шапурма</a:t>
            </a:r>
            <a:r>
              <a:rPr lang="ru-RU" dirty="0" smtClean="0"/>
              <a:t> Юлия Александровна</a:t>
            </a:r>
          </a:p>
          <a:p>
            <a:r>
              <a:rPr lang="ru-RU" dirty="0" smtClean="0"/>
              <a:t>Учитель иностранных языков </a:t>
            </a:r>
          </a:p>
          <a:p>
            <a:r>
              <a:rPr lang="ru-RU" dirty="0" smtClean="0"/>
              <a:t>МБУ «Лицей №60»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88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1340768"/>
            <a:ext cx="728584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77982" y="3645024"/>
            <a:ext cx="5964071" cy="3098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81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2" y="1772816"/>
            <a:ext cx="7266679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513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Discussion</a:t>
            </a:r>
          </a:p>
          <a:p>
            <a:r>
              <a:rPr lang="en-US" dirty="0" smtClean="0"/>
              <a:t>Analyze the information you have now</a:t>
            </a:r>
          </a:p>
          <a:p>
            <a:r>
              <a:rPr lang="en-US" dirty="0" smtClean="0"/>
              <a:t>Do you agree with the results of this test? Why\Why not?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074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Listening skills</a:t>
            </a:r>
          </a:p>
          <a:p>
            <a:pPr marL="0" indent="0">
              <a:buNone/>
            </a:pPr>
            <a:r>
              <a:rPr lang="en-US" sz="2400" dirty="0" smtClean="0"/>
              <a:t>“A toy monkey that </a:t>
            </a:r>
          </a:p>
          <a:p>
            <a:pPr marL="0" indent="0">
              <a:buNone/>
            </a:pPr>
            <a:r>
              <a:rPr lang="en-US" sz="2400" dirty="0" smtClean="0"/>
              <a:t>Escaped Nazi Germany </a:t>
            </a:r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dirty="0" smtClean="0"/>
              <a:t>nd reunited a family”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</a:t>
            </a:r>
            <a:r>
              <a:rPr lang="en-US" b="1" dirty="0" smtClean="0"/>
              <a:t>Discussion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 descr="F:\педагогический марафон_2018\_dsc2005_custom-a1719a5f4a7c22f30302fdd6fb3143ffb85756bf-s700-c8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2734" y="1367349"/>
            <a:ext cx="5280747" cy="35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:\педагогический марафон_2018\201807_uri_berliner_and_the_toy_monkey-53-edit_custom-d82b9987d3342254cf7c603409694f0312332329-s700-c8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80607"/>
            <a:ext cx="4300984" cy="2869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794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F:\педагогический марафон_2018\IMG_20181119_083236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5576" y="1621422"/>
            <a:ext cx="7378267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075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pic>
        <p:nvPicPr>
          <p:cNvPr id="6146" name="Picture 2" descr="F:\педагогический марафон_2018\фото\IMG_20181120_093656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7132" y="2115402"/>
            <a:ext cx="8353980" cy="347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498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pic>
        <p:nvPicPr>
          <p:cNvPr id="7173" name="Picture 5" descr="F:\педагогический марафон_2018\фото\IMG_20181120_09370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35696" y="1412776"/>
            <a:ext cx="5143500" cy="365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F:\педагогический марафон_2018\фото\IMG_20181120_093659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1412776"/>
            <a:ext cx="2655453" cy="365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F:\педагогический марафон_2018\фото\IMG_20181120_093702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9280" y="1412775"/>
            <a:ext cx="25547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F:\педагогический марафон_2018\фото\IMG_20181120_093708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02685" y="3573015"/>
            <a:ext cx="3341315" cy="327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21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F:\педагогический марафон_2018\фото\IMG_20181120_09371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3716" y="1556792"/>
            <a:ext cx="4318284" cy="416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F:\педагогический марафон_2018\фото\IMG_20181120_09371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0" y="1844824"/>
            <a:ext cx="4320480" cy="420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411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information you have describe the object, discuss and find the owner of the object</a:t>
            </a:r>
          </a:p>
        </p:txBody>
      </p:sp>
    </p:spTree>
    <p:extLst>
      <p:ext uri="{BB962C8B-B14F-4D97-AF65-F5344CB8AC3E}">
        <p14:creationId xmlns:p14="http://schemas.microsoft.com/office/powerpoint/2010/main" val="3888216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 souvenir dwarf – is a symbol of luck for me.</a:t>
            </a:r>
          </a:p>
          <a:p>
            <a:pPr marL="0" indent="0">
              <a:buNone/>
            </a:pPr>
            <a:r>
              <a:rPr lang="en-US" dirty="0" smtClean="0"/>
              <a:t>It reminds me about my </a:t>
            </a:r>
          </a:p>
          <a:p>
            <a:pPr marL="0" indent="0">
              <a:buNone/>
            </a:pPr>
            <a:r>
              <a:rPr lang="en-US" dirty="0" smtClean="0"/>
              <a:t>childhood.”</a:t>
            </a:r>
            <a:endParaRPr lang="ru-RU" dirty="0"/>
          </a:p>
        </p:txBody>
      </p:sp>
      <p:pic>
        <p:nvPicPr>
          <p:cNvPr id="2050" name="Picture 2" descr="F:\педагогический марафон_2018\фото\IMG_20181120_12104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8" y="2396885"/>
            <a:ext cx="3075806" cy="410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педагогический марафон_2018\фото\IMG_20181120_121045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1687" y="3356992"/>
            <a:ext cx="3051886" cy="333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77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Последнее время музейное образование </a:t>
            </a:r>
            <a:r>
              <a:rPr lang="en-US" dirty="0" smtClean="0"/>
              <a:t>(museum education)</a:t>
            </a:r>
            <a:r>
              <a:rPr lang="ru-RU" dirty="0" smtClean="0"/>
              <a:t> как неформальное образование </a:t>
            </a:r>
            <a:r>
              <a:rPr lang="ru-RU" dirty="0"/>
              <a:t>или </a:t>
            </a:r>
            <a:r>
              <a:rPr lang="ru-RU" dirty="0" smtClean="0"/>
              <a:t>образование </a:t>
            </a:r>
            <a:r>
              <a:rPr lang="ru-RU" dirty="0"/>
              <a:t>в неформальной </a:t>
            </a:r>
            <a:r>
              <a:rPr lang="ru-RU" dirty="0" smtClean="0"/>
              <a:t>среде достаточно популярно, </a:t>
            </a:r>
            <a:r>
              <a:rPr lang="ru-RU" dirty="0"/>
              <a:t>поскольку именно музей представляет собой такое уникальное образовательное пространство</a:t>
            </a:r>
            <a:endParaRPr lang="ru-RU" dirty="0" smtClean="0"/>
          </a:p>
          <a:p>
            <a:r>
              <a:rPr lang="en-US" dirty="0"/>
              <a:t>B</a:t>
            </a:r>
            <a:r>
              <a:rPr lang="ru-RU" dirty="0" err="1" smtClean="0"/>
              <a:t>ажность</a:t>
            </a:r>
            <a:r>
              <a:rPr lang="ru-RU" dirty="0" smtClean="0"/>
              <a:t> </a:t>
            </a:r>
            <a:r>
              <a:rPr lang="ru-RU" dirty="0"/>
              <a:t>включения музейных практик работы с музейным предметом в процесс образования российских школ</a:t>
            </a:r>
          </a:p>
        </p:txBody>
      </p:sp>
    </p:spTree>
    <p:extLst>
      <p:ext uri="{BB962C8B-B14F-4D97-AF65-F5344CB8AC3E}">
        <p14:creationId xmlns:p14="http://schemas.microsoft.com/office/powerpoint/2010/main" val="3807517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                        “This cute teddy-bear was a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gift from my dad, when I was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a child. It was my </a:t>
            </a:r>
            <a:r>
              <a:rPr lang="en-US" dirty="0" err="1" smtClean="0"/>
              <a:t>favourite</a:t>
            </a:r>
            <a:r>
              <a:rPr lang="en-US" dirty="0" smtClean="0"/>
              <a:t>                           toy.”                       toy. Now it’s a symbol of </a:t>
            </a:r>
          </a:p>
          <a:p>
            <a:r>
              <a:rPr lang="en-US" dirty="0" smtClean="0"/>
              <a:t>                              good luck for me”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”</a:t>
            </a:r>
            <a:endParaRPr lang="ru-RU" dirty="0"/>
          </a:p>
        </p:txBody>
      </p:sp>
      <p:pic>
        <p:nvPicPr>
          <p:cNvPr id="3074" name="Picture 2" descr="F:\педагогический марафон_2018\фото\IMG_20181126_0838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3507854" cy="467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педагогический марафон_2018\фото\IMG_20181126_08381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40331" y="4135388"/>
            <a:ext cx="3207224" cy="272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748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музейный экспонат посредством своих уникальных качеств </a:t>
            </a:r>
            <a:r>
              <a:rPr lang="ru-RU" dirty="0" smtClean="0"/>
              <a:t>МОЖЕТ вдохновлять </a:t>
            </a:r>
            <a:r>
              <a:rPr lang="ru-RU" dirty="0"/>
              <a:t>учащихся на творческую деятельность, развивать критическое мышление и </a:t>
            </a:r>
            <a:r>
              <a:rPr lang="ru-RU" dirty="0" err="1"/>
              <a:t>метапредметные</a:t>
            </a:r>
            <a:r>
              <a:rPr lang="ru-RU" dirty="0"/>
              <a:t> навыки, помогать в формировании разговорных и письменных навыков, побуждать к исследовательской деятельности и самостоятельной работе</a:t>
            </a:r>
          </a:p>
        </p:txBody>
      </p:sp>
    </p:spTree>
    <p:extLst>
      <p:ext uri="{BB962C8B-B14F-4D97-AF65-F5344CB8AC3E}">
        <p14:creationId xmlns:p14="http://schemas.microsoft.com/office/powerpoint/2010/main" val="1341224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THANK YOU FOR YOUR ATTENTION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iouliasa@gmail.com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77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6" name="Picture 4" descr="F:\педагогический марафон_2018\FB_IMG_1543056656420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2738" y="4736371"/>
            <a:ext cx="3261150" cy="2115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:\педагогический марафон_2018\FB_IMG_154305663052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324036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F:\педагогический марафон_2018\FB_IMG_1543056533935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64583" y="1354236"/>
            <a:ext cx="3179417" cy="383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педагогический марафон_2018\FB_IMG_154305664730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2985935"/>
            <a:ext cx="5580112" cy="386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30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58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F:\педагогический марафон_2018\ночной дозор_рембрант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338828"/>
            <a:ext cx="3456384" cy="523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педагогический марафон_2018\FB_IMG_154305650439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1434909"/>
            <a:ext cx="4587974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51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3816424" cy="539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340768"/>
            <a:ext cx="3632282" cy="505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39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stage (adjectives describing people / discussion)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stage (material culture and things / museum objects / scheme of objects' analysis 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stage (preparation for the main lesson /collecting adjectives / discussion)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stage – find the object’s owner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05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</a:t>
            </a:r>
            <a:r>
              <a:rPr lang="en-US" dirty="0" smtClean="0"/>
              <a:t>object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07704" y="1271670"/>
            <a:ext cx="5688632" cy="535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70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1556792"/>
            <a:ext cx="8685775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048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story behind the object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4800" y="1484784"/>
            <a:ext cx="86868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087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271</TotalTime>
  <Words>367</Words>
  <Application>Microsoft Office PowerPoint</Application>
  <PresentationFormat>Экран (4:3)</PresentationFormat>
  <Paragraphs>61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Трек</vt:lpstr>
      <vt:lpstr>Городской научно-методический педагогический марафон  «От компетентности  педагога к новому качеству образования»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  <vt:lpstr>A story behind the object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научно-методический педагогический марафон  «От компетентности  педагога к новому качеству образования»</dc:title>
  <dc:creator>Theseus</dc:creator>
  <cp:lastModifiedBy>Рад</cp:lastModifiedBy>
  <cp:revision>64</cp:revision>
  <dcterms:created xsi:type="dcterms:W3CDTF">2018-12-10T17:01:43Z</dcterms:created>
  <dcterms:modified xsi:type="dcterms:W3CDTF">2021-08-24T09:58:14Z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946096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S9.1.0</vt:lpwstr>
  </property>
</Properties>
</file>