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9" r:id="rId11"/>
    <p:sldId id="280" r:id="rId12"/>
    <p:sldId id="269" r:id="rId13"/>
    <p:sldId id="273" r:id="rId14"/>
    <p:sldId id="281" r:id="rId15"/>
    <p:sldId id="275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1EC7E-F15F-4EFA-92DF-227C09AA891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2DBD295-244B-41CC-BC34-4B4C419E74BE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428604"/>
            <a:ext cx="6429388" cy="2868168"/>
          </a:xfrm>
        </p:spPr>
        <p:txBody>
          <a:bodyPr/>
          <a:lstStyle/>
          <a:p>
            <a:pPr algn="ctr"/>
            <a:r>
              <a:rPr lang="ru-RU" dirty="0" smtClean="0"/>
              <a:t>Викторина по физике 9 класс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0" y="4000504"/>
            <a:ext cx="6286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Calibri" pitchFamily="34" charset="0"/>
              </a:rPr>
              <a:t>«Все науки делятся на физику и коллекционирование марок» </a:t>
            </a:r>
          </a:p>
          <a:p>
            <a:r>
              <a:rPr lang="ru-RU" sz="2800" dirty="0">
                <a:solidFill>
                  <a:srgbClr val="FFFF00"/>
                </a:solidFill>
                <a:latin typeface="Calibri" pitchFamily="34" charset="0"/>
              </a:rPr>
              <a:t>- Эрнест Резерфорд (Нобелевский лауреат).</a:t>
            </a:r>
          </a:p>
          <a:p>
            <a:endParaRPr lang="ru-RU" sz="28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" name="Picture 2" descr="E:\Шибанов А.А\Физика\Портреты физиков\Резерфор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15001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media5.picsearch.com/is?wKkR3SgrDFU5l7m8q2fQaG1E3u6QOyw3Di8bLbYO2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04"/>
            <a:ext cx="1404934" cy="14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99870"/>
            <a:ext cx="7242175" cy="984610"/>
          </a:xfrm>
        </p:spPr>
      </p:pic>
      <p:sp>
        <p:nvSpPr>
          <p:cNvPr id="1331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Этот русский ученый совершил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1887г полет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на воздушном шаре для наблюдения солнечного затмения</a:t>
            </a:r>
          </a:p>
        </p:txBody>
      </p:sp>
      <p:pic>
        <p:nvPicPr>
          <p:cNvPr id="13315" name="Picture 5" descr="C:\Users\Елена\Pictures\Фото своя игра\Менделеев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2905120" cy="4357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:\Users\Елена\Pictures\Фото своя игра\Гали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71546"/>
            <a:ext cx="3467100" cy="417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857356" y="214290"/>
            <a:ext cx="439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Закон инерции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0" y="1142985"/>
            <a:ext cx="48974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Итальянский 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физик механик, астроном основатель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экспериментальной физики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3600" b="1" dirty="0">
              <a:solidFill>
                <a:srgbClr val="000099"/>
              </a:solidFill>
              <a:latin typeface="Lucida Sans Unicode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390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любознательных</a:t>
            </a:r>
            <a:endParaRPr lang="ru-RU" cap="none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lum bright="-48000" contrast="96000"/>
          </a:blip>
          <a:srcRect l="14682" r="11345" b="10373"/>
          <a:stretch>
            <a:fillRect/>
          </a:stretch>
        </p:blipFill>
        <p:spPr bwMode="auto">
          <a:xfrm>
            <a:off x="0" y="0"/>
            <a:ext cx="1143008" cy="2026241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228599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Объясни опыт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кроссвордов</a:t>
            </a:r>
            <a:endParaRPr lang="ru-RU" sz="6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1785926"/>
            <a:ext cx="7743852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1 правильно отгаданное слово – </a:t>
            </a:r>
          </a:p>
          <a:p>
            <a:pPr algn="ctr">
              <a:buNone/>
            </a:pPr>
            <a:r>
              <a:rPr lang="ru-RU" sz="3600" dirty="0" smtClean="0"/>
              <a:t>1 балл.</a:t>
            </a:r>
          </a:p>
          <a:p>
            <a:pPr algn="ctr">
              <a:buNone/>
            </a:pPr>
            <a:r>
              <a:rPr lang="ru-RU" sz="3600" dirty="0" smtClean="0"/>
              <a:t>время – </a:t>
            </a:r>
            <a:r>
              <a:rPr lang="en-US" sz="3600" dirty="0" smtClean="0"/>
              <a:t>2 </a:t>
            </a:r>
            <a:r>
              <a:rPr lang="ru-RU" sz="3600" dirty="0" smtClean="0"/>
              <a:t>минут</a:t>
            </a:r>
            <a:endParaRPr lang="ru-RU" sz="3600" dirty="0"/>
          </a:p>
        </p:txBody>
      </p:sp>
      <p:pic>
        <p:nvPicPr>
          <p:cNvPr id="6146" name="Picture 2" descr="http://www.kalitva.ru/uploads/posts/2008-01/1201253489_2.jpg"/>
          <p:cNvPicPr>
            <a:picLocks noChangeAspect="1" noChangeArrowheads="1"/>
          </p:cNvPicPr>
          <p:nvPr/>
        </p:nvPicPr>
        <p:blipFill>
          <a:blip r:embed="rId2" cstate="print"/>
          <a:srcRect l="20781" t="7145" r="18956" b="37891"/>
          <a:stretch>
            <a:fillRect/>
          </a:stretch>
        </p:blipFill>
        <p:spPr bwMode="auto">
          <a:xfrm>
            <a:off x="428596" y="3835458"/>
            <a:ext cx="2500330" cy="2586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капитанов</a:t>
            </a:r>
            <a:endParaRPr lang="ru-RU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3214686"/>
            <a:ext cx="8172480" cy="28813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Блиц – турнир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smtClean="0"/>
              <a:t> </a:t>
            </a:r>
            <a:endParaRPr lang="ru-RU" sz="3600" dirty="0"/>
          </a:p>
        </p:txBody>
      </p:sp>
      <p:pic>
        <p:nvPicPr>
          <p:cNvPr id="5122" name="Picture 2" descr="http://www.stihi.ru/pics/2012/10/29/1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8145"/>
            <a:ext cx="2000232" cy="3289855"/>
          </a:xfrm>
          <a:prstGeom prst="rect">
            <a:avLst/>
          </a:prstGeom>
          <a:noFill/>
        </p:spPr>
      </p:pic>
      <p:pic>
        <p:nvPicPr>
          <p:cNvPr id="5" name="Picture 2" descr="http://www.udclicensing.com/upload/images/wpdHp8LceAvvMw9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174239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286544" cy="642942"/>
          </a:xfrm>
        </p:spPr>
        <p:txBody>
          <a:bodyPr/>
          <a:lstStyle/>
          <a:p>
            <a:r>
              <a:rPr lang="ru-RU" dirty="0" smtClean="0"/>
              <a:t>            1 команда.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7643866" cy="60007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Прибор для измерения сил</a:t>
            </a:r>
          </a:p>
          <a:p>
            <a:r>
              <a:rPr lang="ru-RU" dirty="0" smtClean="0"/>
              <a:t>2.Прибор для измерения атмосферного давления</a:t>
            </a:r>
          </a:p>
          <a:p>
            <a:r>
              <a:rPr lang="ru-RU" dirty="0" smtClean="0"/>
              <a:t>3.Сила, возникающая при движении одного тела по поверхности</a:t>
            </a:r>
          </a:p>
          <a:p>
            <a:r>
              <a:rPr lang="ru-RU" dirty="0" smtClean="0"/>
              <a:t>4.Единица элементарного заряда</a:t>
            </a:r>
          </a:p>
          <a:p>
            <a:r>
              <a:rPr lang="ru-RU" dirty="0" smtClean="0"/>
              <a:t>5.Температура при которой тело плавится</a:t>
            </a:r>
          </a:p>
          <a:p>
            <a:r>
              <a:rPr lang="ru-RU" dirty="0" smtClean="0"/>
              <a:t>6 Одноименные заряды…</a:t>
            </a:r>
          </a:p>
          <a:p>
            <a:r>
              <a:rPr lang="ru-RU" dirty="0" smtClean="0"/>
              <a:t>7.Единица измерения силы электрического тока</a:t>
            </a:r>
          </a:p>
          <a:p>
            <a:r>
              <a:rPr lang="ru-RU" dirty="0" smtClean="0"/>
              <a:t>На тело, погруженное в жидкость, действует…</a:t>
            </a:r>
          </a:p>
          <a:p>
            <a:r>
              <a:rPr lang="ru-RU" dirty="0" smtClean="0"/>
              <a:t>Сила, с которой Земля притягивает к себе все тела</a:t>
            </a:r>
          </a:p>
          <a:p>
            <a:r>
              <a:rPr lang="ru-RU" dirty="0" smtClean="0"/>
              <a:t>10.Сохранение объема и формы – свойство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www.udclicensing.com/upload/images/wpdHp8LceAvvMw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143008" cy="14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143536" cy="785794"/>
          </a:xfrm>
        </p:spPr>
        <p:txBody>
          <a:bodyPr/>
          <a:lstStyle/>
          <a:p>
            <a:pPr algn="ctr"/>
            <a:r>
              <a:rPr lang="ru-RU" dirty="0" smtClean="0"/>
              <a:t>2 команда.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239000" cy="4846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 Вид теплопередачи, при котором энергия переносится струями жидкости или газа</a:t>
            </a:r>
          </a:p>
          <a:p>
            <a:r>
              <a:rPr lang="ru-RU" dirty="0" smtClean="0"/>
              <a:t>2. Величина, равная отношению пройденного пути ко времени</a:t>
            </a:r>
          </a:p>
          <a:p>
            <a:r>
              <a:rPr lang="ru-RU" dirty="0" smtClean="0"/>
              <a:t>3.Единица массы</a:t>
            </a:r>
          </a:p>
          <a:p>
            <a:r>
              <a:rPr lang="ru-RU" dirty="0" smtClean="0"/>
              <a:t>4.Энергия, которой обладает движущееся тело</a:t>
            </a:r>
          </a:p>
          <a:p>
            <a:r>
              <a:rPr lang="ru-RU" dirty="0" smtClean="0"/>
              <a:t>5. Единица измерения давления</a:t>
            </a:r>
          </a:p>
          <a:p>
            <a:r>
              <a:rPr lang="ru-RU" dirty="0" smtClean="0"/>
              <a:t>6.Прибор для измерения напряжения</a:t>
            </a:r>
          </a:p>
          <a:p>
            <a:r>
              <a:rPr lang="ru-RU" dirty="0" smtClean="0"/>
              <a:t>7.Изменение с течением времени положения тела относительно других тел</a:t>
            </a:r>
          </a:p>
          <a:p>
            <a:r>
              <a:rPr lang="ru-RU" dirty="0" smtClean="0"/>
              <a:t>8.В  каком рассоле горячем или холодном – быстрее просаливаются огурцы?</a:t>
            </a:r>
          </a:p>
          <a:p>
            <a:r>
              <a:rPr lang="ru-RU" dirty="0" smtClean="0"/>
              <a:t>9. Смазка является одним из способов уменьшения силы…</a:t>
            </a:r>
          </a:p>
          <a:p>
            <a:r>
              <a:rPr lang="ru-RU" dirty="0" smtClean="0"/>
              <a:t>10  Разноименные заряды….</a:t>
            </a:r>
          </a:p>
          <a:p>
            <a:endParaRPr lang="ru-RU" dirty="0"/>
          </a:p>
        </p:txBody>
      </p:sp>
      <p:pic>
        <p:nvPicPr>
          <p:cNvPr id="4" name="Picture 2" descr="http://www.udclicensing.com/upload/images/wpdHp8LceAvvMw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143008" cy="14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072230" cy="891560"/>
          </a:xfrm>
        </p:spPr>
        <p:txBody>
          <a:bodyPr/>
          <a:lstStyle/>
          <a:p>
            <a:pPr algn="ctr"/>
            <a:r>
              <a:rPr lang="ru-RU" dirty="0" smtClean="0"/>
              <a:t>3 команда.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1.Если вещество сохраняет объем, но легко меняет свою форму, то оно находится в …. состоянии</a:t>
            </a:r>
          </a:p>
          <a:p>
            <a:r>
              <a:rPr lang="ru-RU" dirty="0" smtClean="0"/>
              <a:t>2.Единица измерения механической работы</a:t>
            </a:r>
          </a:p>
          <a:p>
            <a:r>
              <a:rPr lang="ru-RU" dirty="0" smtClean="0"/>
              <a:t>3. Прибор для измерения силы тока</a:t>
            </a:r>
          </a:p>
          <a:p>
            <a:r>
              <a:rPr lang="ru-RU" dirty="0" smtClean="0"/>
              <a:t>4.Единица электрического сопротивления </a:t>
            </a:r>
          </a:p>
          <a:p>
            <a:r>
              <a:rPr lang="ru-RU" dirty="0" smtClean="0"/>
              <a:t>5.Явление сохранения скорости тела при отсутствии действия на него других тел</a:t>
            </a:r>
          </a:p>
          <a:p>
            <a:r>
              <a:rPr lang="ru-RU" dirty="0" smtClean="0"/>
              <a:t>6. Единица измерения длины</a:t>
            </a:r>
          </a:p>
          <a:p>
            <a:r>
              <a:rPr lang="ru-RU" dirty="0" smtClean="0"/>
              <a:t>7.Величина, равная отношению массы тела к его объему</a:t>
            </a:r>
          </a:p>
          <a:p>
            <a:r>
              <a:rPr lang="ru-RU" dirty="0" smtClean="0"/>
              <a:t>8.Движение, при котором тело за равные промежутки времени проходит равные участки пути…</a:t>
            </a:r>
          </a:p>
          <a:p>
            <a:r>
              <a:rPr lang="ru-RU" dirty="0" smtClean="0"/>
              <a:t>9. Ядро атома состоит из…</a:t>
            </a:r>
          </a:p>
          <a:p>
            <a:r>
              <a:rPr lang="ru-RU" dirty="0" smtClean="0"/>
              <a:t>10.Если плотность тела больше плотности жидкости , то это тело в ней </a:t>
            </a:r>
          </a:p>
          <a:p>
            <a:endParaRPr lang="ru-RU" dirty="0"/>
          </a:p>
        </p:txBody>
      </p:sp>
      <p:pic>
        <p:nvPicPr>
          <p:cNvPr id="4" name="Picture 2" descr="http://www.udclicensing.com/upload/images/wpdHp8LceAvvMw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143008" cy="14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Разминка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Воль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779837" cy="504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Физическая величина- напряжение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429124" y="1643050"/>
            <a:ext cx="44624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Lucida Sans Unicode" pitchFamily="34" charset="0"/>
              </a:rPr>
              <a:t>Итальянец</a:t>
            </a:r>
            <a:r>
              <a:rPr lang="ru-RU" sz="3200" dirty="0">
                <a:solidFill>
                  <a:srgbClr val="000099"/>
                </a:solidFill>
                <a:latin typeface="Lucida Sans Unicode" pitchFamily="34" charset="0"/>
              </a:rPr>
              <a:t>, создатель гальванического </a:t>
            </a:r>
            <a:r>
              <a:rPr lang="ru-RU" sz="3200" dirty="0" smtClean="0">
                <a:solidFill>
                  <a:srgbClr val="000099"/>
                </a:solidFill>
                <a:latin typeface="Lucida Sans Unicode" pitchFamily="34" charset="0"/>
              </a:rPr>
              <a:t>элемента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Lucida Sans Unicode" pitchFamily="34" charset="0"/>
              </a:rPr>
              <a:t>( источника тока)</a:t>
            </a:r>
            <a:endParaRPr lang="ru-RU" sz="3200" dirty="0">
              <a:solidFill>
                <a:srgbClr val="000099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5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Физическая величина-сила</a:t>
            </a:r>
          </a:p>
        </p:txBody>
      </p:sp>
      <p:pic>
        <p:nvPicPr>
          <p:cNvPr id="21507" name="Picture 11" descr="newt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428736"/>
            <a:ext cx="3357554" cy="4623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500430" y="1857364"/>
            <a:ext cx="47863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Lucida Sans Unicode" pitchFamily="34" charset="0"/>
              </a:rPr>
              <a:t>К </a:t>
            </a:r>
            <a:r>
              <a:rPr lang="ru-RU" sz="3200" dirty="0">
                <a:solidFill>
                  <a:srgbClr val="000099"/>
                </a:solidFill>
                <a:latin typeface="Lucida Sans Unicode" pitchFamily="34" charset="0"/>
              </a:rPr>
              <a:t>нему обращались «сэр»;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0099"/>
                </a:solidFill>
                <a:latin typeface="Lucida Sans Unicode" pitchFamily="34" charset="0"/>
              </a:rPr>
              <a:t>его называют отцом классической механики;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0099"/>
                </a:solidFill>
                <a:latin typeface="Lucida Sans Unicode" pitchFamily="34" charset="0"/>
              </a:rPr>
              <a:t>он автор закона всемирного тяготения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4868863"/>
            <a:ext cx="8001056" cy="2125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99"/>
                </a:solidFill>
              </a:rPr>
              <a:t>«Сложен мир из мельчайших частиц» - так считал древний грек…</a:t>
            </a:r>
          </a:p>
        </p:txBody>
      </p:sp>
      <p:pic>
        <p:nvPicPr>
          <p:cNvPr id="12291" name="Picture 4" descr="C:\Users\Елена\Pictures\Фото своя игра\Демокр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765175"/>
            <a:ext cx="3414712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/>
          </p:cNvSpPr>
          <p:nvPr/>
        </p:nvSpPr>
        <p:spPr bwMode="auto">
          <a:xfrm>
            <a:off x="900113" y="0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1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Назвать фамилию ученого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2857488" y="857232"/>
            <a:ext cx="56784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Он один из первых учёных </a:t>
            </a:r>
            <a:endParaRPr lang="ru-RU" sz="2400" dirty="0" smtClean="0">
              <a:latin typeface="Calibri" pitchFamily="34" charset="0"/>
            </a:endParaRPr>
          </a:p>
          <a:p>
            <a:pPr marL="342900" indent="-342900"/>
            <a:r>
              <a:rPr lang="ru-RU" sz="2400" dirty="0" smtClean="0">
                <a:latin typeface="Calibri" pitchFamily="34" charset="0"/>
              </a:rPr>
              <a:t>    работавших </a:t>
            </a:r>
            <a:r>
              <a:rPr lang="ru-RU" sz="2400" dirty="0">
                <a:latin typeface="Calibri" pitchFamily="34" charset="0"/>
              </a:rPr>
              <a:t>на войну.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Он крупный изобретатель, живший ещё до нашей эры.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Он изобрёл рычаг.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С одним из его открытий мы сталкиваемся регулярно, купаясь в ванной.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По легенд, ему  принадлежит возглас «Эврика!», который прозвучал вслед за сделанным им открытием.</a:t>
            </a:r>
          </a:p>
        </p:txBody>
      </p:sp>
      <p:pic>
        <p:nvPicPr>
          <p:cNvPr id="50179" name="Picture 2" descr="E:\Шибанов А.А\Физика\Портреты физиков\Архиме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2714644" cy="3720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91286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Есть в электричестве закон.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 открыт и важен он,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него не обойдешься,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цепь рассчитать коль соберешься.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6" y="785794"/>
            <a:ext cx="2857500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59238" cy="54038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Хочу тебе признаться: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Сумел он вскоре догадаться,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Что, если в гору подниматься,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Давление будет уменьшаться.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642918"/>
            <a:ext cx="4059238" cy="4248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9275"/>
            <a:ext cx="4059238" cy="5546725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                </a:t>
            </a:r>
            <a:r>
              <a:rPr lang="ru-RU" sz="6000" b="1" dirty="0" smtClean="0">
                <a:solidFill>
                  <a:schemeClr val="tx2"/>
                </a:solidFill>
              </a:rPr>
              <a:t> </a:t>
            </a:r>
            <a:endParaRPr lang="ru-RU" sz="6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Сейчас скажу без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промедления,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том никакого нет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сомнения,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Его труды от многих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отличаются,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Отцом он космонавтики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считается.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5675" y="1524000"/>
            <a:ext cx="3062288" cy="4572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303</TotalTime>
  <Words>460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Викторина по физике 9 класс</vt:lpstr>
      <vt:lpstr>Разминка</vt:lpstr>
      <vt:lpstr>Физическая величина- напряжение</vt:lpstr>
      <vt:lpstr>Физическая величина-сила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Конкурс любознательных</vt:lpstr>
      <vt:lpstr>Конкурс кроссвордов</vt:lpstr>
      <vt:lpstr>Конкурс капитанов</vt:lpstr>
      <vt:lpstr>            1 команда.</vt:lpstr>
      <vt:lpstr>2 команда.</vt:lpstr>
      <vt:lpstr>3 команда.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физике 9 класс</dc:title>
  <dc:creator>я</dc:creator>
  <cp:lastModifiedBy>teach</cp:lastModifiedBy>
  <cp:revision>32</cp:revision>
  <dcterms:created xsi:type="dcterms:W3CDTF">2013-01-21T11:01:24Z</dcterms:created>
  <dcterms:modified xsi:type="dcterms:W3CDTF">2019-06-17T08:08:30Z</dcterms:modified>
</cp:coreProperties>
</file>