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-120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9A437472-A540-4709-9B15-46544FC0773A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29.10.2020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EE00AD6-0737-43BA-BB84-629A92CE0F06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EFBA54E0-D524-43C2-8355-2DE656A6B43A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29.10.2020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2CBD358-0D74-4328-AFE4-F71D452E187D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683640" y="278100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25000" lnSpcReduction="20000"/>
          </a:bodyPr>
          <a:lstStyle/>
          <a:p>
            <a:pPr algn="ctr">
              <a:lnSpc>
                <a:spcPct val="115000"/>
              </a:lnSpc>
            </a:pPr>
            <a:r>
              <a:rPr lang="ru-RU" sz="4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dirty="0"/>
              <a:t/>
            </a:r>
            <a:br>
              <a:rPr dirty="0"/>
            </a:br>
            <a:r>
              <a:rPr lang="ru-RU" sz="112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«ЗАМЕТКИ МНОГОДЕТНОЙ МАМЫ ИЛИ КАК УДЕРЖАТЬ ВНИМАНИЕ УЧЕНИКОВ ПО ТУ СТОРОНУ ЭКРАНА» 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lang="ru-RU" sz="1406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2555640" y="24948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ГОРОДСКОЙ ПРАКТИКО-ОРИЕНТИРОВАННЫЙ СЕМИНАР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84" name="Picture 3"/>
          <p:cNvPicPr/>
          <p:nvPr/>
        </p:nvPicPr>
        <p:blipFill>
          <a:blip r:embed="rId2"/>
          <a:stretch/>
        </p:blipFill>
        <p:spPr>
          <a:xfrm>
            <a:off x="395640" y="188640"/>
            <a:ext cx="1828440" cy="1420560"/>
          </a:xfrm>
          <a:prstGeom prst="rect">
            <a:avLst/>
          </a:prstGeom>
          <a:ln>
            <a:noFill/>
          </a:ln>
        </p:spPr>
      </p:pic>
      <p:sp>
        <p:nvSpPr>
          <p:cNvPr id="85" name="TextShape 3"/>
          <p:cNvSpPr txBox="1"/>
          <p:nvPr/>
        </p:nvSpPr>
        <p:spPr>
          <a:xfrm>
            <a:off x="4896000" y="4536000"/>
            <a:ext cx="3596040" cy="1114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ru-RU" sz="1800" b="0" strike="noStrike" spc="-1" dirty="0">
                <a:latin typeface="Arial"/>
              </a:rPr>
              <a:t>Выполнила: </a:t>
            </a:r>
          </a:p>
          <a:p>
            <a:r>
              <a:rPr lang="ru-RU" sz="1800" b="1" strike="noStrike" spc="-1" dirty="0">
                <a:latin typeface="Arial"/>
              </a:rPr>
              <a:t>Демкова Е.С.</a:t>
            </a:r>
            <a:r>
              <a:rPr lang="ru-RU" sz="1800" b="0" strike="noStrike" spc="-1" dirty="0">
                <a:latin typeface="Arial"/>
              </a:rPr>
              <a:t>, </a:t>
            </a:r>
          </a:p>
          <a:p>
            <a:r>
              <a:rPr lang="ru-RU" sz="1800" b="0" strike="noStrike" spc="-1" dirty="0">
                <a:latin typeface="Arial"/>
              </a:rPr>
              <a:t>Учитель географии</a:t>
            </a:r>
          </a:p>
          <a:p>
            <a:r>
              <a:rPr lang="ru-RU" sz="1800" b="0" strike="noStrike" spc="-1" dirty="0">
                <a:latin typeface="Arial"/>
              </a:rPr>
              <a:t>МБУ «Лицей №60» </a:t>
            </a:r>
            <a:r>
              <a:rPr lang="ru-RU" sz="1800" b="0" strike="noStrike" spc="-1" dirty="0" err="1">
                <a:latin typeface="Arial"/>
              </a:rPr>
              <a:t>г.о</a:t>
            </a:r>
            <a:r>
              <a:rPr lang="ru-RU" sz="1800" b="0" strike="noStrike" spc="-1" dirty="0">
                <a:latin typeface="Arial"/>
              </a:rPr>
              <a:t>. Тольятти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Выводы</a:t>
            </a:r>
          </a:p>
        </p:txBody>
      </p:sp>
      <p:sp>
        <p:nvSpPr>
          <p:cNvPr id="11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720"/>
              </a:spcBef>
              <a:tabLst>
                <a:tab pos="0" algn="l"/>
              </a:tabLst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tabLst>
                <a:tab pos="0" algn="l"/>
              </a:tabLst>
            </a:pPr>
            <a:r>
              <a:rPr lang="ru-RU" sz="3600" b="0" strike="noStrike" spc="-1">
                <a:solidFill>
                  <a:srgbClr val="000000"/>
                </a:solidFill>
                <a:latin typeface="Calibri"/>
              </a:rPr>
              <a:t>1) Метод стимулирует интерес.</a:t>
            </a:r>
          </a:p>
          <a:p>
            <a:pPr>
              <a:lnSpc>
                <a:spcPct val="100000"/>
              </a:lnSpc>
              <a:spcBef>
                <a:spcPts val="720"/>
              </a:spcBef>
              <a:tabLst>
                <a:tab pos="0" algn="l"/>
              </a:tabLst>
            </a:pPr>
            <a:r>
              <a:rPr lang="ru-RU" sz="3600" b="0" strike="noStrike" spc="-1">
                <a:solidFill>
                  <a:srgbClr val="000000"/>
                </a:solidFill>
                <a:latin typeface="Calibri"/>
              </a:rPr>
              <a:t>2) Активизирует деятельность.</a:t>
            </a:r>
          </a:p>
          <a:p>
            <a:pPr>
              <a:lnSpc>
                <a:spcPct val="100000"/>
              </a:lnSpc>
              <a:spcBef>
                <a:spcPts val="720"/>
              </a:spcBef>
              <a:tabLst>
                <a:tab pos="0" algn="l"/>
              </a:tabLst>
            </a:pPr>
            <a:r>
              <a:rPr lang="ru-RU" sz="3600" b="0" strike="noStrike" spc="-1">
                <a:solidFill>
                  <a:srgbClr val="000000"/>
                </a:solidFill>
                <a:latin typeface="Calibri"/>
              </a:rPr>
              <a:t>3) Наполняемость оценок.</a:t>
            </a:r>
          </a:p>
          <a:p>
            <a:pPr>
              <a:lnSpc>
                <a:spcPct val="100000"/>
              </a:lnSpc>
              <a:spcBef>
                <a:spcPts val="720"/>
              </a:spcBef>
              <a:tabLst>
                <a:tab pos="0" algn="l"/>
              </a:tabLst>
            </a:pPr>
            <a:r>
              <a:rPr lang="ru-RU" sz="3600" b="0" strike="noStrike" spc="-1">
                <a:solidFill>
                  <a:srgbClr val="000000"/>
                </a:solidFill>
                <a:latin typeface="Calibri"/>
              </a:rPr>
              <a:t>4) Контроль качества усвоенного материала через сайт ВПР.</a:t>
            </a:r>
          </a:p>
        </p:txBody>
      </p:sp>
      <p:pic>
        <p:nvPicPr>
          <p:cNvPr id="111" name="Picture 3"/>
          <p:cNvPicPr/>
          <p:nvPr/>
        </p:nvPicPr>
        <p:blipFill>
          <a:blip r:embed="rId2"/>
          <a:stretch/>
        </p:blipFill>
        <p:spPr>
          <a:xfrm>
            <a:off x="395640" y="188640"/>
            <a:ext cx="1828440" cy="1420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3" name="Picture 2" descr="https://lifeo.ru/wp-content/uploads/kartinka-spasibo-za-vnimanie-dlya-prezentacii-1.jpg"/>
          <p:cNvPicPr/>
          <p:nvPr/>
        </p:nvPicPr>
        <p:blipFill>
          <a:blip r:embed="rId2"/>
          <a:stretch/>
        </p:blipFill>
        <p:spPr>
          <a:xfrm>
            <a:off x="1183680" y="1640160"/>
            <a:ext cx="6775920" cy="5073120"/>
          </a:xfrm>
          <a:prstGeom prst="rect">
            <a:avLst/>
          </a:prstGeom>
          <a:ln>
            <a:noFill/>
          </a:ln>
        </p:spPr>
      </p:pic>
      <p:pic>
        <p:nvPicPr>
          <p:cNvPr id="114" name="Picture 3"/>
          <p:cNvPicPr/>
          <p:nvPr/>
        </p:nvPicPr>
        <p:blipFill>
          <a:blip r:embed="rId3"/>
          <a:stretch/>
        </p:blipFill>
        <p:spPr>
          <a:xfrm>
            <a:off x="269280" y="197280"/>
            <a:ext cx="1828440" cy="1420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1058760" y="2253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Выводы наблюдения</a:t>
            </a:r>
          </a:p>
        </p:txBody>
      </p:sp>
      <p:sp>
        <p:nvSpPr>
          <p:cNvPr id="8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lang="ru-RU" sz="6000" b="0" strike="noStrike" spc="-1" dirty="0">
                <a:solidFill>
                  <a:srgbClr val="000000"/>
                </a:solidFill>
                <a:latin typeface="Calibri"/>
              </a:rPr>
              <a:t>Выводы</a:t>
            </a: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lang="ru-RU" sz="6000" b="0" strike="noStrike" spc="-1" dirty="0">
                <a:solidFill>
                  <a:srgbClr val="000000"/>
                </a:solidFill>
                <a:latin typeface="Calibri"/>
              </a:rPr>
              <a:t>1) Дети хотят видеть учителей, хотят общаться</a:t>
            </a:r>
          </a:p>
        </p:txBody>
      </p:sp>
      <p:pic>
        <p:nvPicPr>
          <p:cNvPr id="88" name="Picture 3"/>
          <p:cNvPicPr/>
          <p:nvPr/>
        </p:nvPicPr>
        <p:blipFill>
          <a:blip r:embed="rId2"/>
          <a:stretch/>
        </p:blipFill>
        <p:spPr>
          <a:xfrm>
            <a:off x="395640" y="188640"/>
            <a:ext cx="1828440" cy="1420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1080000" y="2973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Выводы наблюдения</a:t>
            </a:r>
          </a:p>
        </p:txBody>
      </p:sp>
      <p:sp>
        <p:nvSpPr>
          <p:cNvPr id="90" name="TextShape 2"/>
          <p:cNvSpPr txBox="1"/>
          <p:nvPr/>
        </p:nvSpPr>
        <p:spPr>
          <a:xfrm>
            <a:off x="432000" y="181044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lang="ru-RU" sz="3600" b="0" strike="noStrike" spc="-1" dirty="0">
                <a:solidFill>
                  <a:srgbClr val="000000"/>
                </a:solidFill>
                <a:latin typeface="Calibri"/>
              </a:rPr>
              <a:t>Выводы</a:t>
            </a: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lang="ru-RU" sz="3600" b="0" strike="noStrike" spc="-1" dirty="0">
                <a:solidFill>
                  <a:srgbClr val="000000"/>
                </a:solidFill>
                <a:latin typeface="Calibri"/>
              </a:rPr>
              <a:t>1) Дети хотят видеть учителей, хотят общаться.</a:t>
            </a: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lang="ru-RU" sz="3600" b="0" strike="noStrike" spc="-1" dirty="0">
                <a:solidFill>
                  <a:srgbClr val="000000"/>
                </a:solidFill>
                <a:latin typeface="Calibri"/>
              </a:rPr>
              <a:t>2) Видео-уроки  по ссылкам посмотрят только ответственные и добросовестные. Основная масса детей попытается справиться с заданием без видео уроков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1" name="Picture 3"/>
          <p:cNvPicPr/>
          <p:nvPr/>
        </p:nvPicPr>
        <p:blipFill>
          <a:blip r:embed="rId2"/>
          <a:stretch/>
        </p:blipFill>
        <p:spPr>
          <a:xfrm>
            <a:off x="395640" y="188640"/>
            <a:ext cx="1828440" cy="1420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113076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Выводы наблюдения</a:t>
            </a:r>
          </a:p>
        </p:txBody>
      </p:sp>
      <p:sp>
        <p:nvSpPr>
          <p:cNvPr id="93" name="TextShape 2"/>
          <p:cNvSpPr txBox="1"/>
          <p:nvPr/>
        </p:nvSpPr>
        <p:spPr>
          <a:xfrm>
            <a:off x="482760" y="18720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Выводы</a:t>
            </a: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1) Дети хотят видеть учителей, хотят общаться.</a:t>
            </a: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2) Видео-уроки  по ссылкам посмотрят только ответственные и добросовестные. Основная масса детей попытается справиться с заданием без видео уроков</a:t>
            </a: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3) Мы должны контролировать, изучен ли учениками материал, участвуют ли они во время урока в рассуждениях и дискуссиях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ru-RU" sz="2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ru-RU" sz="2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4" name="Picture 3"/>
          <p:cNvPicPr/>
          <p:nvPr/>
        </p:nvPicPr>
        <p:blipFill>
          <a:blip r:embed="rId2"/>
          <a:stretch/>
        </p:blipFill>
        <p:spPr>
          <a:xfrm>
            <a:off x="395640" y="188640"/>
            <a:ext cx="1828440" cy="1420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1008000" y="2973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Выводы наблюдения</a:t>
            </a:r>
          </a:p>
        </p:txBody>
      </p:sp>
      <p:sp>
        <p:nvSpPr>
          <p:cNvPr id="96" name="TextShape 2"/>
          <p:cNvSpPr txBox="1"/>
          <p:nvPr/>
        </p:nvSpPr>
        <p:spPr>
          <a:xfrm>
            <a:off x="432000" y="18720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200" b="0" strike="noStrike" spc="-1">
                <a:solidFill>
                  <a:srgbClr val="000000"/>
                </a:solidFill>
                <a:latin typeface="Calibri"/>
              </a:rPr>
              <a:t>Выводы</a:t>
            </a: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200" b="0" strike="noStrike" spc="-1">
                <a:solidFill>
                  <a:srgbClr val="000000"/>
                </a:solidFill>
                <a:latin typeface="Calibri"/>
              </a:rPr>
              <a:t>1) Дети хотят видеть учителей, хотят общаться.</a:t>
            </a: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200" b="0" strike="noStrike" spc="-1">
                <a:solidFill>
                  <a:srgbClr val="000000"/>
                </a:solidFill>
                <a:latin typeface="Calibri"/>
              </a:rPr>
              <a:t>2) Видео-уроки  по ссылкам посмотрят только ответственные и добросовестные. Основная масса детей попытается справиться с заданием без видео уроков.</a:t>
            </a: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200" b="0" strike="noStrike" spc="-1">
                <a:solidFill>
                  <a:srgbClr val="000000"/>
                </a:solidFill>
                <a:latin typeface="Calibri"/>
              </a:rPr>
              <a:t>3) Мы должны контролировать, изучен ли учениками материал, участвуют ли они во время урока в рассуждениях и дискуссиях. </a:t>
            </a: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200" b="0" strike="noStrike" spc="-1">
                <a:solidFill>
                  <a:srgbClr val="000000"/>
                </a:solidFill>
                <a:latin typeface="Calibri"/>
              </a:rPr>
              <a:t>4) Трудно опросить всех желающих.</a:t>
            </a:r>
          </a:p>
          <a:p>
            <a:pPr>
              <a:lnSpc>
                <a:spcPct val="100000"/>
              </a:lnSpc>
              <a:spcBef>
                <a:spcPts val="340"/>
              </a:spcBef>
              <a:tabLst>
                <a:tab pos="0" algn="l"/>
              </a:tabLst>
            </a:pP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7" name="Picture 3"/>
          <p:cNvPicPr/>
          <p:nvPr/>
        </p:nvPicPr>
        <p:blipFill>
          <a:blip r:embed="rId2"/>
          <a:stretch/>
        </p:blipFill>
        <p:spPr>
          <a:xfrm>
            <a:off x="395640" y="188640"/>
            <a:ext cx="1828440" cy="1420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Zoom</a:t>
            </a:r>
          </a:p>
        </p:txBody>
      </p:sp>
      <p:pic>
        <p:nvPicPr>
          <p:cNvPr id="99" name="Picture 3"/>
          <p:cNvPicPr/>
          <p:nvPr/>
        </p:nvPicPr>
        <p:blipFill>
          <a:blip r:embed="rId2"/>
          <a:stretch/>
        </p:blipFill>
        <p:spPr>
          <a:xfrm>
            <a:off x="395640" y="188640"/>
            <a:ext cx="1828440" cy="1420560"/>
          </a:xfrm>
          <a:prstGeom prst="rect">
            <a:avLst/>
          </a:prstGeom>
          <a:ln>
            <a:noFill/>
          </a:ln>
        </p:spPr>
      </p:pic>
      <p:pic>
        <p:nvPicPr>
          <p:cNvPr id="100" name="Picture 2" descr="https://www.yourlibrary.com.au/wp-content/uploads/2020/05/zoom-logo.png"/>
          <p:cNvPicPr/>
          <p:nvPr/>
        </p:nvPicPr>
        <p:blipFill>
          <a:blip r:embed="rId3"/>
          <a:stretch/>
        </p:blipFill>
        <p:spPr>
          <a:xfrm>
            <a:off x="1979640" y="1633680"/>
            <a:ext cx="499608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864000" y="28800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Урок географии 8 класс</a:t>
            </a:r>
          </a:p>
        </p:txBody>
      </p:sp>
      <p:pic>
        <p:nvPicPr>
          <p:cNvPr id="102" name="Объект 4"/>
          <p:cNvPicPr/>
          <p:nvPr/>
        </p:nvPicPr>
        <p:blipFill>
          <a:blip r:embed="rId2"/>
          <a:stretch/>
        </p:blipFill>
        <p:spPr>
          <a:xfrm>
            <a:off x="720000" y="1738440"/>
            <a:ext cx="8045640" cy="4525560"/>
          </a:xfrm>
          <a:prstGeom prst="rect">
            <a:avLst/>
          </a:prstGeom>
          <a:ln>
            <a:noFill/>
          </a:ln>
        </p:spPr>
      </p:pic>
      <p:pic>
        <p:nvPicPr>
          <p:cNvPr id="103" name="Picture 3"/>
          <p:cNvPicPr/>
          <p:nvPr/>
        </p:nvPicPr>
        <p:blipFill>
          <a:blip r:embed="rId3"/>
          <a:stretch/>
        </p:blipFill>
        <p:spPr>
          <a:xfrm>
            <a:off x="395640" y="188640"/>
            <a:ext cx="1828440" cy="1420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1944000" y="225360"/>
            <a:ext cx="720000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Обратная связь с педагогом</a:t>
            </a:r>
          </a:p>
        </p:txBody>
      </p:sp>
      <p:pic>
        <p:nvPicPr>
          <p:cNvPr id="105" name="Picture 2" descr="https://sun9-71.userapi.com/FBDfI9PQ4jatg2Jzc9e33mahg0YNYaxTfVLoSw/RRpBLi9n1dk.jpg"/>
          <p:cNvPicPr/>
          <p:nvPr/>
        </p:nvPicPr>
        <p:blipFill>
          <a:blip r:embed="rId2"/>
          <a:stretch/>
        </p:blipFill>
        <p:spPr>
          <a:xfrm>
            <a:off x="2267640" y="1845000"/>
            <a:ext cx="4313160" cy="4508280"/>
          </a:xfrm>
          <a:prstGeom prst="rect">
            <a:avLst/>
          </a:prstGeom>
          <a:ln>
            <a:noFill/>
          </a:ln>
        </p:spPr>
      </p:pic>
      <p:pic>
        <p:nvPicPr>
          <p:cNvPr id="106" name="Picture 3"/>
          <p:cNvPicPr/>
          <p:nvPr/>
        </p:nvPicPr>
        <p:blipFill>
          <a:blip r:embed="rId3"/>
          <a:stretch/>
        </p:blipFill>
        <p:spPr>
          <a:xfrm>
            <a:off x="395640" y="188640"/>
            <a:ext cx="1828440" cy="1420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3200" b="0" strike="noStrike" spc="-1" dirty="0">
                <a:solidFill>
                  <a:srgbClr val="000000"/>
                </a:solidFill>
                <a:latin typeface="Calibri"/>
              </a:rPr>
              <a:t>Пример вопроса для 8 класса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576000" y="1296000"/>
            <a:ext cx="7848000" cy="3888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endParaRPr lang="ru-RU" sz="1800" b="0" strike="noStrike" spc="-1">
              <a:latin typeface="Arial"/>
            </a:endParaRPr>
          </a:p>
          <a:p>
            <a:r>
              <a:rPr lang="ru-RU" sz="2600" b="0" strike="noStrike" spc="-1">
                <a:latin typeface="Arial"/>
              </a:rPr>
              <a:t>Какие способы экономии и бережного отношения к ресурсам вы используете или будете использовать после просмотра сегодняшнего видеоурока. Перечислите не менее 5.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250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«Дистанционные образовательные технологии как средство оптимизации процесса обучения»  из опыта работы МБУ «Лицей №60» 27.10.2020г.</dc:title>
  <dc:creator>zav01</dc:creator>
  <cp:lastModifiedBy>zav01</cp:lastModifiedBy>
  <cp:revision>10</cp:revision>
  <dcterms:created xsi:type="dcterms:W3CDTF">2020-10-26T07:23:23Z</dcterms:created>
  <dcterms:modified xsi:type="dcterms:W3CDTF">2020-10-29T12:16:01Z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11</vt:i4>
  </property>
</Properties>
</file>