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</p:sldMasterIdLst>
  <p:sldIdLst>
    <p:sldId id="272" r:id="rId3"/>
    <p:sldId id="273" r:id="rId4"/>
    <p:sldId id="274" r:id="rId5"/>
    <p:sldId id="259" r:id="rId6"/>
    <p:sldId id="260" r:id="rId7"/>
    <p:sldId id="275" r:id="rId8"/>
    <p:sldId id="276" r:id="rId9"/>
    <p:sldId id="277" r:id="rId10"/>
    <p:sldId id="278" r:id="rId11"/>
    <p:sldId id="279" r:id="rId12"/>
    <p:sldId id="280" r:id="rId13"/>
    <p:sldId id="281" r:id="rId14"/>
    <p:sldId id="282" r:id="rId15"/>
    <p:sldId id="283" r:id="rId16"/>
    <p:sldId id="284" r:id="rId17"/>
    <p:sldId id="285" r:id="rId18"/>
    <p:sldId id="286" r:id="rId19"/>
    <p:sldId id="287" r:id="rId20"/>
    <p:sldId id="288" r:id="rId21"/>
    <p:sldId id="289" r:id="rId22"/>
    <p:sldId id="290" r:id="rId23"/>
    <p:sldId id="291" r:id="rId24"/>
    <p:sldId id="292" r:id="rId25"/>
    <p:sldId id="293" r:id="rId26"/>
    <p:sldId id="270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02B"/>
    <a:srgbClr val="461A42"/>
    <a:srgbClr val="DAD7D2"/>
    <a:srgbClr val="4617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140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72F6B4F-4EE6-45E1-8A13-FD79C42BB9F5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1A095F1-3A57-49BF-BBDF-E4A991B43F4C}">
      <dgm:prSet phldrT="[Текст]"/>
      <dgm:spPr/>
      <dgm:t>
        <a:bodyPr/>
        <a:lstStyle/>
        <a:p>
          <a:r>
            <a:rPr lang="ru-RU" b="0" i="0" dirty="0"/>
            <a:t>Проводить экспресс-тесты, опросы и викторины</a:t>
          </a:r>
          <a:endParaRPr lang="ru-RU" dirty="0"/>
        </a:p>
      </dgm:t>
    </dgm:pt>
    <dgm:pt modelId="{264ED8FA-97FA-4642-8428-3A6978465B36}" type="parTrans" cxnId="{BA6BBFE2-3D00-4D75-82A7-5EB30A78A736}">
      <dgm:prSet/>
      <dgm:spPr/>
      <dgm:t>
        <a:bodyPr/>
        <a:lstStyle/>
        <a:p>
          <a:endParaRPr lang="ru-RU"/>
        </a:p>
      </dgm:t>
    </dgm:pt>
    <dgm:pt modelId="{7D61A1F3-94E7-40E4-8831-1772FB33C88A}" type="sibTrans" cxnId="{BA6BBFE2-3D00-4D75-82A7-5EB30A78A736}">
      <dgm:prSet/>
      <dgm:spPr/>
      <dgm:t>
        <a:bodyPr/>
        <a:lstStyle/>
        <a:p>
          <a:endParaRPr lang="ru-RU"/>
        </a:p>
      </dgm:t>
    </dgm:pt>
    <dgm:pt modelId="{A98C50DC-6CA8-48A0-B33D-103754B44B06}">
      <dgm:prSet phldrT="[Текст]"/>
      <dgm:spPr/>
      <dgm:t>
        <a:bodyPr/>
        <a:lstStyle/>
        <a:p>
          <a:r>
            <a:rPr lang="ru-RU" dirty="0"/>
            <a:t>Выбирать время для ответов</a:t>
          </a:r>
        </a:p>
      </dgm:t>
    </dgm:pt>
    <dgm:pt modelId="{E4AD651F-1807-4895-AC9D-D9EF0D2E1B8D}" type="parTrans" cxnId="{D9B26D4B-DBAF-4E0E-B29C-41B71894C5CA}">
      <dgm:prSet/>
      <dgm:spPr/>
      <dgm:t>
        <a:bodyPr/>
        <a:lstStyle/>
        <a:p>
          <a:endParaRPr lang="ru-RU"/>
        </a:p>
      </dgm:t>
    </dgm:pt>
    <dgm:pt modelId="{07F8F23D-E664-4C05-A582-CF3D96B407D1}" type="sibTrans" cxnId="{D9B26D4B-DBAF-4E0E-B29C-41B71894C5CA}">
      <dgm:prSet/>
      <dgm:spPr/>
      <dgm:t>
        <a:bodyPr/>
        <a:lstStyle/>
        <a:p>
          <a:endParaRPr lang="ru-RU"/>
        </a:p>
      </dgm:t>
    </dgm:pt>
    <dgm:pt modelId="{99980716-BABC-4890-BC64-AA51A87AE0E5}">
      <dgm:prSet phldrT="[Текст]"/>
      <dgm:spPr/>
      <dgm:t>
        <a:bodyPr/>
        <a:lstStyle/>
        <a:p>
          <a:r>
            <a:rPr lang="ru-RU" dirty="0"/>
            <a:t>Сразу видеть результат тестирования</a:t>
          </a:r>
        </a:p>
      </dgm:t>
    </dgm:pt>
    <dgm:pt modelId="{3F938067-3F8E-4512-B212-5860C6BD5C03}" type="parTrans" cxnId="{B9AAB52B-CF7A-4897-AF78-488B83D4DF8E}">
      <dgm:prSet/>
      <dgm:spPr/>
      <dgm:t>
        <a:bodyPr/>
        <a:lstStyle/>
        <a:p>
          <a:endParaRPr lang="ru-RU"/>
        </a:p>
      </dgm:t>
    </dgm:pt>
    <dgm:pt modelId="{1055CC66-06DF-45A0-A77C-C7419C51DE8A}" type="sibTrans" cxnId="{B9AAB52B-CF7A-4897-AF78-488B83D4DF8E}">
      <dgm:prSet/>
      <dgm:spPr/>
      <dgm:t>
        <a:bodyPr/>
        <a:lstStyle/>
        <a:p>
          <a:endParaRPr lang="ru-RU"/>
        </a:p>
      </dgm:t>
    </dgm:pt>
    <dgm:pt modelId="{5B06C339-5EDB-440B-8E86-FB94846771C0}">
      <dgm:prSet phldrT="[Текст]"/>
      <dgm:spPr/>
      <dgm:t>
        <a:bodyPr/>
        <a:lstStyle/>
        <a:p>
          <a:r>
            <a:rPr lang="ru-RU" dirty="0"/>
            <a:t>Разрабатывать систему оценивания для призовых мест</a:t>
          </a:r>
        </a:p>
      </dgm:t>
    </dgm:pt>
    <dgm:pt modelId="{40B1311A-651A-4D21-972D-35B65BC0561A}" type="parTrans" cxnId="{5585B95B-C28F-4506-BE7F-5C83533CDE66}">
      <dgm:prSet/>
      <dgm:spPr/>
      <dgm:t>
        <a:bodyPr/>
        <a:lstStyle/>
        <a:p>
          <a:endParaRPr lang="ru-RU"/>
        </a:p>
      </dgm:t>
    </dgm:pt>
    <dgm:pt modelId="{AFDF93C3-FA56-46F5-8432-4E81CE38C7F1}" type="sibTrans" cxnId="{5585B95B-C28F-4506-BE7F-5C83533CDE66}">
      <dgm:prSet/>
      <dgm:spPr/>
      <dgm:t>
        <a:bodyPr/>
        <a:lstStyle/>
        <a:p>
          <a:endParaRPr lang="ru-RU"/>
        </a:p>
      </dgm:t>
    </dgm:pt>
    <dgm:pt modelId="{056B90F7-1814-422F-A2C8-C10A64E1B4E3}" type="pres">
      <dgm:prSet presAssocID="{672F6B4F-4EE6-45E1-8A13-FD79C42BB9F5}" presName="diagram" presStyleCnt="0">
        <dgm:presLayoutVars>
          <dgm:dir/>
          <dgm:resizeHandles val="exact"/>
        </dgm:presLayoutVars>
      </dgm:prSet>
      <dgm:spPr/>
    </dgm:pt>
    <dgm:pt modelId="{3DAFE4F6-ACBE-4242-AFB3-61B62093736C}" type="pres">
      <dgm:prSet presAssocID="{B1A095F1-3A57-49BF-BBDF-E4A991B43F4C}" presName="node" presStyleLbl="node1" presStyleIdx="0" presStyleCnt="4">
        <dgm:presLayoutVars>
          <dgm:bulletEnabled val="1"/>
        </dgm:presLayoutVars>
      </dgm:prSet>
      <dgm:spPr/>
    </dgm:pt>
    <dgm:pt modelId="{8E147483-4722-4DBD-83DC-D177E494C750}" type="pres">
      <dgm:prSet presAssocID="{7D61A1F3-94E7-40E4-8831-1772FB33C88A}" presName="sibTrans" presStyleCnt="0"/>
      <dgm:spPr/>
    </dgm:pt>
    <dgm:pt modelId="{4C3F02D0-57BB-4857-8ED5-0B83BD43B9A8}" type="pres">
      <dgm:prSet presAssocID="{A98C50DC-6CA8-48A0-B33D-103754B44B06}" presName="node" presStyleLbl="node1" presStyleIdx="1" presStyleCnt="4">
        <dgm:presLayoutVars>
          <dgm:bulletEnabled val="1"/>
        </dgm:presLayoutVars>
      </dgm:prSet>
      <dgm:spPr/>
    </dgm:pt>
    <dgm:pt modelId="{71938D29-D76F-48BF-854F-D5BF54EA7A62}" type="pres">
      <dgm:prSet presAssocID="{07F8F23D-E664-4C05-A582-CF3D96B407D1}" presName="sibTrans" presStyleCnt="0"/>
      <dgm:spPr/>
    </dgm:pt>
    <dgm:pt modelId="{AC984AA6-BAB7-4568-9245-E374A9314DDE}" type="pres">
      <dgm:prSet presAssocID="{99980716-BABC-4890-BC64-AA51A87AE0E5}" presName="node" presStyleLbl="node1" presStyleIdx="2" presStyleCnt="4">
        <dgm:presLayoutVars>
          <dgm:bulletEnabled val="1"/>
        </dgm:presLayoutVars>
      </dgm:prSet>
      <dgm:spPr/>
    </dgm:pt>
    <dgm:pt modelId="{9A76F98A-6A94-4038-AAA0-5C75729F942E}" type="pres">
      <dgm:prSet presAssocID="{1055CC66-06DF-45A0-A77C-C7419C51DE8A}" presName="sibTrans" presStyleCnt="0"/>
      <dgm:spPr/>
    </dgm:pt>
    <dgm:pt modelId="{181A7FFD-D85D-4DB6-B72A-8AEB9C31D7ED}" type="pres">
      <dgm:prSet presAssocID="{5B06C339-5EDB-440B-8E86-FB94846771C0}" presName="node" presStyleLbl="node1" presStyleIdx="3" presStyleCnt="4">
        <dgm:presLayoutVars>
          <dgm:bulletEnabled val="1"/>
        </dgm:presLayoutVars>
      </dgm:prSet>
      <dgm:spPr/>
    </dgm:pt>
  </dgm:ptLst>
  <dgm:cxnLst>
    <dgm:cxn modelId="{6A298B1A-213A-45A4-AEF5-33ECAB3C9F11}" type="presOf" srcId="{B1A095F1-3A57-49BF-BBDF-E4A991B43F4C}" destId="{3DAFE4F6-ACBE-4242-AFB3-61B62093736C}" srcOrd="0" destOrd="0" presId="urn:microsoft.com/office/officeart/2005/8/layout/default"/>
    <dgm:cxn modelId="{B9AAB52B-CF7A-4897-AF78-488B83D4DF8E}" srcId="{672F6B4F-4EE6-45E1-8A13-FD79C42BB9F5}" destId="{99980716-BABC-4890-BC64-AA51A87AE0E5}" srcOrd="2" destOrd="0" parTransId="{3F938067-3F8E-4512-B212-5860C6BD5C03}" sibTransId="{1055CC66-06DF-45A0-A77C-C7419C51DE8A}"/>
    <dgm:cxn modelId="{45912F3B-3D73-4201-961B-B84C16A2F9A7}" type="presOf" srcId="{672F6B4F-4EE6-45E1-8A13-FD79C42BB9F5}" destId="{056B90F7-1814-422F-A2C8-C10A64E1B4E3}" srcOrd="0" destOrd="0" presId="urn:microsoft.com/office/officeart/2005/8/layout/default"/>
    <dgm:cxn modelId="{5585B95B-C28F-4506-BE7F-5C83533CDE66}" srcId="{672F6B4F-4EE6-45E1-8A13-FD79C42BB9F5}" destId="{5B06C339-5EDB-440B-8E86-FB94846771C0}" srcOrd="3" destOrd="0" parTransId="{40B1311A-651A-4D21-972D-35B65BC0561A}" sibTransId="{AFDF93C3-FA56-46F5-8432-4E81CE38C7F1}"/>
    <dgm:cxn modelId="{D9B26D4B-DBAF-4E0E-B29C-41B71894C5CA}" srcId="{672F6B4F-4EE6-45E1-8A13-FD79C42BB9F5}" destId="{A98C50DC-6CA8-48A0-B33D-103754B44B06}" srcOrd="1" destOrd="0" parTransId="{E4AD651F-1807-4895-AC9D-D9EF0D2E1B8D}" sibTransId="{07F8F23D-E664-4C05-A582-CF3D96B407D1}"/>
    <dgm:cxn modelId="{8FE0E7A6-4C91-421F-AB19-7B58CF3E88AB}" type="presOf" srcId="{99980716-BABC-4890-BC64-AA51A87AE0E5}" destId="{AC984AA6-BAB7-4568-9245-E374A9314DDE}" srcOrd="0" destOrd="0" presId="urn:microsoft.com/office/officeart/2005/8/layout/default"/>
    <dgm:cxn modelId="{E93448B6-1861-49A5-B75F-3364AB17F62E}" type="presOf" srcId="{A98C50DC-6CA8-48A0-B33D-103754B44B06}" destId="{4C3F02D0-57BB-4857-8ED5-0B83BD43B9A8}" srcOrd="0" destOrd="0" presId="urn:microsoft.com/office/officeart/2005/8/layout/default"/>
    <dgm:cxn modelId="{86ED65B7-D037-4056-B44E-4636B616BF3C}" type="presOf" srcId="{5B06C339-5EDB-440B-8E86-FB94846771C0}" destId="{181A7FFD-D85D-4DB6-B72A-8AEB9C31D7ED}" srcOrd="0" destOrd="0" presId="urn:microsoft.com/office/officeart/2005/8/layout/default"/>
    <dgm:cxn modelId="{BA6BBFE2-3D00-4D75-82A7-5EB30A78A736}" srcId="{672F6B4F-4EE6-45E1-8A13-FD79C42BB9F5}" destId="{B1A095F1-3A57-49BF-BBDF-E4A991B43F4C}" srcOrd="0" destOrd="0" parTransId="{264ED8FA-97FA-4642-8428-3A6978465B36}" sibTransId="{7D61A1F3-94E7-40E4-8831-1772FB33C88A}"/>
    <dgm:cxn modelId="{C9B367D1-F50B-4088-A5DC-6FF33A56547A}" type="presParOf" srcId="{056B90F7-1814-422F-A2C8-C10A64E1B4E3}" destId="{3DAFE4F6-ACBE-4242-AFB3-61B62093736C}" srcOrd="0" destOrd="0" presId="urn:microsoft.com/office/officeart/2005/8/layout/default"/>
    <dgm:cxn modelId="{16E6B335-2459-404B-B524-F93399AB6756}" type="presParOf" srcId="{056B90F7-1814-422F-A2C8-C10A64E1B4E3}" destId="{8E147483-4722-4DBD-83DC-D177E494C750}" srcOrd="1" destOrd="0" presId="urn:microsoft.com/office/officeart/2005/8/layout/default"/>
    <dgm:cxn modelId="{870E8363-7008-4AE9-A6A2-69711318FEAF}" type="presParOf" srcId="{056B90F7-1814-422F-A2C8-C10A64E1B4E3}" destId="{4C3F02D0-57BB-4857-8ED5-0B83BD43B9A8}" srcOrd="2" destOrd="0" presId="urn:microsoft.com/office/officeart/2005/8/layout/default"/>
    <dgm:cxn modelId="{33AC9327-131B-4B8E-A2C5-D829E3353BF4}" type="presParOf" srcId="{056B90F7-1814-422F-A2C8-C10A64E1B4E3}" destId="{71938D29-D76F-48BF-854F-D5BF54EA7A62}" srcOrd="3" destOrd="0" presId="urn:microsoft.com/office/officeart/2005/8/layout/default"/>
    <dgm:cxn modelId="{066DDD49-E7D8-48AC-ABC9-1A875220180A}" type="presParOf" srcId="{056B90F7-1814-422F-A2C8-C10A64E1B4E3}" destId="{AC984AA6-BAB7-4568-9245-E374A9314DDE}" srcOrd="4" destOrd="0" presId="urn:microsoft.com/office/officeart/2005/8/layout/default"/>
    <dgm:cxn modelId="{7382B157-52E0-49C3-AF01-53B6C20B5849}" type="presParOf" srcId="{056B90F7-1814-422F-A2C8-C10A64E1B4E3}" destId="{9A76F98A-6A94-4038-AAA0-5C75729F942E}" srcOrd="5" destOrd="0" presId="urn:microsoft.com/office/officeart/2005/8/layout/default"/>
    <dgm:cxn modelId="{6CAFBE41-DDFB-453E-BD51-1F32C5823129}" type="presParOf" srcId="{056B90F7-1814-422F-A2C8-C10A64E1B4E3}" destId="{181A7FFD-D85D-4DB6-B72A-8AEB9C31D7ED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72F6B4F-4EE6-45E1-8A13-FD79C42BB9F5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1A095F1-3A57-49BF-BBDF-E4A991B43F4C}">
      <dgm:prSet phldrT="[Текст]"/>
      <dgm:spPr/>
      <dgm:t>
        <a:bodyPr/>
        <a:lstStyle/>
        <a:p>
          <a:r>
            <a:rPr lang="ru-RU" b="0" i="0" dirty="0"/>
            <a:t>Запланировать выполнение викторины</a:t>
          </a:r>
        </a:p>
      </dgm:t>
    </dgm:pt>
    <dgm:pt modelId="{264ED8FA-97FA-4642-8428-3A6978465B36}" type="parTrans" cxnId="{BA6BBFE2-3D00-4D75-82A7-5EB30A78A736}">
      <dgm:prSet/>
      <dgm:spPr/>
      <dgm:t>
        <a:bodyPr/>
        <a:lstStyle/>
        <a:p>
          <a:endParaRPr lang="ru-RU"/>
        </a:p>
      </dgm:t>
    </dgm:pt>
    <dgm:pt modelId="{7D61A1F3-94E7-40E4-8831-1772FB33C88A}" type="sibTrans" cxnId="{BA6BBFE2-3D00-4D75-82A7-5EB30A78A736}">
      <dgm:prSet/>
      <dgm:spPr/>
      <dgm:t>
        <a:bodyPr/>
        <a:lstStyle/>
        <a:p>
          <a:endParaRPr lang="ru-RU"/>
        </a:p>
      </dgm:t>
    </dgm:pt>
    <dgm:pt modelId="{A98C50DC-6CA8-48A0-B33D-103754B44B06}">
      <dgm:prSet phldrT="[Текст]"/>
      <dgm:spPr/>
      <dgm:t>
        <a:bodyPr/>
        <a:lstStyle/>
        <a:p>
          <a:r>
            <a:rPr lang="ru-RU" dirty="0"/>
            <a:t>Выбирать время для ответов</a:t>
          </a:r>
        </a:p>
      </dgm:t>
    </dgm:pt>
    <dgm:pt modelId="{E4AD651F-1807-4895-AC9D-D9EF0D2E1B8D}" type="parTrans" cxnId="{D9B26D4B-DBAF-4E0E-B29C-41B71894C5CA}">
      <dgm:prSet/>
      <dgm:spPr/>
      <dgm:t>
        <a:bodyPr/>
        <a:lstStyle/>
        <a:p>
          <a:endParaRPr lang="ru-RU"/>
        </a:p>
      </dgm:t>
    </dgm:pt>
    <dgm:pt modelId="{07F8F23D-E664-4C05-A582-CF3D96B407D1}" type="sibTrans" cxnId="{D9B26D4B-DBAF-4E0E-B29C-41B71894C5CA}">
      <dgm:prSet/>
      <dgm:spPr/>
      <dgm:t>
        <a:bodyPr/>
        <a:lstStyle/>
        <a:p>
          <a:endParaRPr lang="ru-RU"/>
        </a:p>
      </dgm:t>
    </dgm:pt>
    <dgm:pt modelId="{99980716-BABC-4890-BC64-AA51A87AE0E5}">
      <dgm:prSet phldrT="[Текст]"/>
      <dgm:spPr/>
      <dgm:t>
        <a:bodyPr/>
        <a:lstStyle/>
        <a:p>
          <a:r>
            <a:rPr lang="ru-RU" dirty="0"/>
            <a:t>Создавать тестовые задания различного типа</a:t>
          </a:r>
        </a:p>
      </dgm:t>
    </dgm:pt>
    <dgm:pt modelId="{3F938067-3F8E-4512-B212-5860C6BD5C03}" type="parTrans" cxnId="{B9AAB52B-CF7A-4897-AF78-488B83D4DF8E}">
      <dgm:prSet/>
      <dgm:spPr/>
      <dgm:t>
        <a:bodyPr/>
        <a:lstStyle/>
        <a:p>
          <a:endParaRPr lang="ru-RU"/>
        </a:p>
      </dgm:t>
    </dgm:pt>
    <dgm:pt modelId="{1055CC66-06DF-45A0-A77C-C7419C51DE8A}" type="sibTrans" cxnId="{B9AAB52B-CF7A-4897-AF78-488B83D4DF8E}">
      <dgm:prSet/>
      <dgm:spPr/>
      <dgm:t>
        <a:bodyPr/>
        <a:lstStyle/>
        <a:p>
          <a:endParaRPr lang="ru-RU"/>
        </a:p>
      </dgm:t>
    </dgm:pt>
    <dgm:pt modelId="{5B06C339-5EDB-440B-8E86-FB94846771C0}">
      <dgm:prSet phldrT="[Текст]"/>
      <dgm:spPr/>
      <dgm:t>
        <a:bodyPr/>
        <a:lstStyle/>
        <a:p>
          <a:r>
            <a:rPr lang="ru-RU" dirty="0"/>
            <a:t>Дублировать тесты на сайте сервиса и редактировать их</a:t>
          </a:r>
        </a:p>
      </dgm:t>
    </dgm:pt>
    <dgm:pt modelId="{40B1311A-651A-4D21-972D-35B65BC0561A}" type="parTrans" cxnId="{5585B95B-C28F-4506-BE7F-5C83533CDE66}">
      <dgm:prSet/>
      <dgm:spPr/>
      <dgm:t>
        <a:bodyPr/>
        <a:lstStyle/>
        <a:p>
          <a:endParaRPr lang="ru-RU"/>
        </a:p>
      </dgm:t>
    </dgm:pt>
    <dgm:pt modelId="{AFDF93C3-FA56-46F5-8432-4E81CE38C7F1}" type="sibTrans" cxnId="{5585B95B-C28F-4506-BE7F-5C83533CDE66}">
      <dgm:prSet/>
      <dgm:spPr/>
      <dgm:t>
        <a:bodyPr/>
        <a:lstStyle/>
        <a:p>
          <a:endParaRPr lang="ru-RU"/>
        </a:p>
      </dgm:t>
    </dgm:pt>
    <dgm:pt modelId="{056B90F7-1814-422F-A2C8-C10A64E1B4E3}" type="pres">
      <dgm:prSet presAssocID="{672F6B4F-4EE6-45E1-8A13-FD79C42BB9F5}" presName="diagram" presStyleCnt="0">
        <dgm:presLayoutVars>
          <dgm:dir/>
          <dgm:resizeHandles val="exact"/>
        </dgm:presLayoutVars>
      </dgm:prSet>
      <dgm:spPr/>
    </dgm:pt>
    <dgm:pt modelId="{3DAFE4F6-ACBE-4242-AFB3-61B62093736C}" type="pres">
      <dgm:prSet presAssocID="{B1A095F1-3A57-49BF-BBDF-E4A991B43F4C}" presName="node" presStyleLbl="node1" presStyleIdx="0" presStyleCnt="4">
        <dgm:presLayoutVars>
          <dgm:bulletEnabled val="1"/>
        </dgm:presLayoutVars>
      </dgm:prSet>
      <dgm:spPr/>
    </dgm:pt>
    <dgm:pt modelId="{8E147483-4722-4DBD-83DC-D177E494C750}" type="pres">
      <dgm:prSet presAssocID="{7D61A1F3-94E7-40E4-8831-1772FB33C88A}" presName="sibTrans" presStyleCnt="0"/>
      <dgm:spPr/>
    </dgm:pt>
    <dgm:pt modelId="{4C3F02D0-57BB-4857-8ED5-0B83BD43B9A8}" type="pres">
      <dgm:prSet presAssocID="{A98C50DC-6CA8-48A0-B33D-103754B44B06}" presName="node" presStyleLbl="node1" presStyleIdx="1" presStyleCnt="4">
        <dgm:presLayoutVars>
          <dgm:bulletEnabled val="1"/>
        </dgm:presLayoutVars>
      </dgm:prSet>
      <dgm:spPr/>
    </dgm:pt>
    <dgm:pt modelId="{71938D29-D76F-48BF-854F-D5BF54EA7A62}" type="pres">
      <dgm:prSet presAssocID="{07F8F23D-E664-4C05-A582-CF3D96B407D1}" presName="sibTrans" presStyleCnt="0"/>
      <dgm:spPr/>
    </dgm:pt>
    <dgm:pt modelId="{AC984AA6-BAB7-4568-9245-E374A9314DDE}" type="pres">
      <dgm:prSet presAssocID="{99980716-BABC-4890-BC64-AA51A87AE0E5}" presName="node" presStyleLbl="node1" presStyleIdx="2" presStyleCnt="4">
        <dgm:presLayoutVars>
          <dgm:bulletEnabled val="1"/>
        </dgm:presLayoutVars>
      </dgm:prSet>
      <dgm:spPr/>
    </dgm:pt>
    <dgm:pt modelId="{9A76F98A-6A94-4038-AAA0-5C75729F942E}" type="pres">
      <dgm:prSet presAssocID="{1055CC66-06DF-45A0-A77C-C7419C51DE8A}" presName="sibTrans" presStyleCnt="0"/>
      <dgm:spPr/>
    </dgm:pt>
    <dgm:pt modelId="{181A7FFD-D85D-4DB6-B72A-8AEB9C31D7ED}" type="pres">
      <dgm:prSet presAssocID="{5B06C339-5EDB-440B-8E86-FB94846771C0}" presName="node" presStyleLbl="node1" presStyleIdx="3" presStyleCnt="4">
        <dgm:presLayoutVars>
          <dgm:bulletEnabled val="1"/>
        </dgm:presLayoutVars>
      </dgm:prSet>
      <dgm:spPr/>
    </dgm:pt>
  </dgm:ptLst>
  <dgm:cxnLst>
    <dgm:cxn modelId="{6A298B1A-213A-45A4-AEF5-33ECAB3C9F11}" type="presOf" srcId="{B1A095F1-3A57-49BF-BBDF-E4A991B43F4C}" destId="{3DAFE4F6-ACBE-4242-AFB3-61B62093736C}" srcOrd="0" destOrd="0" presId="urn:microsoft.com/office/officeart/2005/8/layout/default"/>
    <dgm:cxn modelId="{B9AAB52B-CF7A-4897-AF78-488B83D4DF8E}" srcId="{672F6B4F-4EE6-45E1-8A13-FD79C42BB9F5}" destId="{99980716-BABC-4890-BC64-AA51A87AE0E5}" srcOrd="2" destOrd="0" parTransId="{3F938067-3F8E-4512-B212-5860C6BD5C03}" sibTransId="{1055CC66-06DF-45A0-A77C-C7419C51DE8A}"/>
    <dgm:cxn modelId="{45912F3B-3D73-4201-961B-B84C16A2F9A7}" type="presOf" srcId="{672F6B4F-4EE6-45E1-8A13-FD79C42BB9F5}" destId="{056B90F7-1814-422F-A2C8-C10A64E1B4E3}" srcOrd="0" destOrd="0" presId="urn:microsoft.com/office/officeart/2005/8/layout/default"/>
    <dgm:cxn modelId="{5585B95B-C28F-4506-BE7F-5C83533CDE66}" srcId="{672F6B4F-4EE6-45E1-8A13-FD79C42BB9F5}" destId="{5B06C339-5EDB-440B-8E86-FB94846771C0}" srcOrd="3" destOrd="0" parTransId="{40B1311A-651A-4D21-972D-35B65BC0561A}" sibTransId="{AFDF93C3-FA56-46F5-8432-4E81CE38C7F1}"/>
    <dgm:cxn modelId="{D9B26D4B-DBAF-4E0E-B29C-41B71894C5CA}" srcId="{672F6B4F-4EE6-45E1-8A13-FD79C42BB9F5}" destId="{A98C50DC-6CA8-48A0-B33D-103754B44B06}" srcOrd="1" destOrd="0" parTransId="{E4AD651F-1807-4895-AC9D-D9EF0D2E1B8D}" sibTransId="{07F8F23D-E664-4C05-A582-CF3D96B407D1}"/>
    <dgm:cxn modelId="{8FE0E7A6-4C91-421F-AB19-7B58CF3E88AB}" type="presOf" srcId="{99980716-BABC-4890-BC64-AA51A87AE0E5}" destId="{AC984AA6-BAB7-4568-9245-E374A9314DDE}" srcOrd="0" destOrd="0" presId="urn:microsoft.com/office/officeart/2005/8/layout/default"/>
    <dgm:cxn modelId="{E93448B6-1861-49A5-B75F-3364AB17F62E}" type="presOf" srcId="{A98C50DC-6CA8-48A0-B33D-103754B44B06}" destId="{4C3F02D0-57BB-4857-8ED5-0B83BD43B9A8}" srcOrd="0" destOrd="0" presId="urn:microsoft.com/office/officeart/2005/8/layout/default"/>
    <dgm:cxn modelId="{86ED65B7-D037-4056-B44E-4636B616BF3C}" type="presOf" srcId="{5B06C339-5EDB-440B-8E86-FB94846771C0}" destId="{181A7FFD-D85D-4DB6-B72A-8AEB9C31D7ED}" srcOrd="0" destOrd="0" presId="urn:microsoft.com/office/officeart/2005/8/layout/default"/>
    <dgm:cxn modelId="{BA6BBFE2-3D00-4D75-82A7-5EB30A78A736}" srcId="{672F6B4F-4EE6-45E1-8A13-FD79C42BB9F5}" destId="{B1A095F1-3A57-49BF-BBDF-E4A991B43F4C}" srcOrd="0" destOrd="0" parTransId="{264ED8FA-97FA-4642-8428-3A6978465B36}" sibTransId="{7D61A1F3-94E7-40E4-8831-1772FB33C88A}"/>
    <dgm:cxn modelId="{C9B367D1-F50B-4088-A5DC-6FF33A56547A}" type="presParOf" srcId="{056B90F7-1814-422F-A2C8-C10A64E1B4E3}" destId="{3DAFE4F6-ACBE-4242-AFB3-61B62093736C}" srcOrd="0" destOrd="0" presId="urn:microsoft.com/office/officeart/2005/8/layout/default"/>
    <dgm:cxn modelId="{16E6B335-2459-404B-B524-F93399AB6756}" type="presParOf" srcId="{056B90F7-1814-422F-A2C8-C10A64E1B4E3}" destId="{8E147483-4722-4DBD-83DC-D177E494C750}" srcOrd="1" destOrd="0" presId="urn:microsoft.com/office/officeart/2005/8/layout/default"/>
    <dgm:cxn modelId="{870E8363-7008-4AE9-A6A2-69711318FEAF}" type="presParOf" srcId="{056B90F7-1814-422F-A2C8-C10A64E1B4E3}" destId="{4C3F02D0-57BB-4857-8ED5-0B83BD43B9A8}" srcOrd="2" destOrd="0" presId="urn:microsoft.com/office/officeart/2005/8/layout/default"/>
    <dgm:cxn modelId="{33AC9327-131B-4B8E-A2C5-D829E3353BF4}" type="presParOf" srcId="{056B90F7-1814-422F-A2C8-C10A64E1B4E3}" destId="{71938D29-D76F-48BF-854F-D5BF54EA7A62}" srcOrd="3" destOrd="0" presId="urn:microsoft.com/office/officeart/2005/8/layout/default"/>
    <dgm:cxn modelId="{066DDD49-E7D8-48AC-ABC9-1A875220180A}" type="presParOf" srcId="{056B90F7-1814-422F-A2C8-C10A64E1B4E3}" destId="{AC984AA6-BAB7-4568-9245-E374A9314DDE}" srcOrd="4" destOrd="0" presId="urn:microsoft.com/office/officeart/2005/8/layout/default"/>
    <dgm:cxn modelId="{7382B157-52E0-49C3-AF01-53B6C20B5849}" type="presParOf" srcId="{056B90F7-1814-422F-A2C8-C10A64E1B4E3}" destId="{9A76F98A-6A94-4038-AAA0-5C75729F942E}" srcOrd="5" destOrd="0" presId="urn:microsoft.com/office/officeart/2005/8/layout/default"/>
    <dgm:cxn modelId="{6CAFBE41-DDFB-453E-BD51-1F32C5823129}" type="presParOf" srcId="{056B90F7-1814-422F-A2C8-C10A64E1B4E3}" destId="{181A7FFD-D85D-4DB6-B72A-8AEB9C31D7ED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8EDCF0E-8582-4466-8D71-25B46FF56515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5DBB603-2AEC-4B27-96B1-BABA328527BA}">
      <dgm:prSet phldrT="[Текст]"/>
      <dgm:spPr/>
      <dgm:t>
        <a:bodyPr/>
        <a:lstStyle/>
        <a:p>
          <a:r>
            <a:rPr lang="ru-RU" dirty="0"/>
            <a:t>Параллельное проводить онлайн и офлайн опросы</a:t>
          </a:r>
        </a:p>
      </dgm:t>
    </dgm:pt>
    <dgm:pt modelId="{377B54E4-D38A-4322-8750-957F616FF84B}" type="parTrans" cxnId="{0565C761-A0B8-4CCB-BF08-0CB2D5C83E73}">
      <dgm:prSet/>
      <dgm:spPr/>
      <dgm:t>
        <a:bodyPr/>
        <a:lstStyle/>
        <a:p>
          <a:endParaRPr lang="ru-RU"/>
        </a:p>
      </dgm:t>
    </dgm:pt>
    <dgm:pt modelId="{A72422E8-E2C6-4C0D-A167-DBC52494F5F4}" type="sibTrans" cxnId="{0565C761-A0B8-4CCB-BF08-0CB2D5C83E73}">
      <dgm:prSet/>
      <dgm:spPr/>
      <dgm:t>
        <a:bodyPr/>
        <a:lstStyle/>
        <a:p>
          <a:endParaRPr lang="ru-RU"/>
        </a:p>
      </dgm:t>
    </dgm:pt>
    <dgm:pt modelId="{CF705994-CD27-4E14-BCBF-36223C914BB9}">
      <dgm:prSet phldrT="[Текст]"/>
      <dgm:spPr/>
      <dgm:t>
        <a:bodyPr/>
        <a:lstStyle/>
        <a:p>
          <a:r>
            <a:rPr lang="ru-RU" dirty="0"/>
            <a:t>Создать класс без регистрации учеников</a:t>
          </a:r>
        </a:p>
      </dgm:t>
    </dgm:pt>
    <dgm:pt modelId="{8E4B3E28-DA37-4260-9D6F-C1DAD1A9860A}" type="parTrans" cxnId="{6540DB01-A505-46BE-8FA4-549D1A5B2B30}">
      <dgm:prSet/>
      <dgm:spPr/>
      <dgm:t>
        <a:bodyPr/>
        <a:lstStyle/>
        <a:p>
          <a:endParaRPr lang="ru-RU"/>
        </a:p>
      </dgm:t>
    </dgm:pt>
    <dgm:pt modelId="{09981895-70D2-4EA0-B0FD-480E0BFFD5FF}" type="sibTrans" cxnId="{6540DB01-A505-46BE-8FA4-549D1A5B2B30}">
      <dgm:prSet/>
      <dgm:spPr/>
      <dgm:t>
        <a:bodyPr/>
        <a:lstStyle/>
        <a:p>
          <a:endParaRPr lang="ru-RU"/>
        </a:p>
      </dgm:t>
    </dgm:pt>
    <dgm:pt modelId="{689F1146-F088-4A9D-A9F2-231EF055216A}">
      <dgm:prSet phldrT="[Текст]"/>
      <dgm:spPr/>
      <dgm:t>
        <a:bodyPr/>
        <a:lstStyle/>
        <a:p>
          <a:r>
            <a:rPr lang="ru-RU" dirty="0"/>
            <a:t>Создать множество вариантов тестирования</a:t>
          </a:r>
        </a:p>
      </dgm:t>
    </dgm:pt>
    <dgm:pt modelId="{D3A21835-0940-42C2-AD2A-FB5F91A44C8D}" type="parTrans" cxnId="{E68BB98E-5FFA-4E7A-92C1-95FC2A81774A}">
      <dgm:prSet/>
      <dgm:spPr/>
      <dgm:t>
        <a:bodyPr/>
        <a:lstStyle/>
        <a:p>
          <a:endParaRPr lang="ru-RU"/>
        </a:p>
      </dgm:t>
    </dgm:pt>
    <dgm:pt modelId="{92A36CF3-8B33-49D6-99EA-EBABD9082A7F}" type="sibTrans" cxnId="{E68BB98E-5FFA-4E7A-92C1-95FC2A81774A}">
      <dgm:prSet/>
      <dgm:spPr/>
      <dgm:t>
        <a:bodyPr/>
        <a:lstStyle/>
        <a:p>
          <a:endParaRPr lang="ru-RU"/>
        </a:p>
      </dgm:t>
    </dgm:pt>
    <dgm:pt modelId="{63360A51-9A54-426B-85AA-46B91E8DBFD8}">
      <dgm:prSet phldrT="[Текст]"/>
      <dgm:spPr/>
      <dgm:t>
        <a:bodyPr/>
        <a:lstStyle/>
        <a:p>
          <a:r>
            <a:rPr lang="ru-RU" dirty="0"/>
            <a:t>Моментально оценить результаты тестирования</a:t>
          </a:r>
        </a:p>
      </dgm:t>
    </dgm:pt>
    <dgm:pt modelId="{724A2A34-9D01-4AED-9AFD-C8E63211DCD9}" type="parTrans" cxnId="{5BDD438A-59D0-4EF9-AA3E-0FA25C4A6E74}">
      <dgm:prSet/>
      <dgm:spPr/>
      <dgm:t>
        <a:bodyPr/>
        <a:lstStyle/>
        <a:p>
          <a:endParaRPr lang="ru-RU"/>
        </a:p>
      </dgm:t>
    </dgm:pt>
    <dgm:pt modelId="{729D0DFB-727B-43F7-863F-95D99CEA7F76}" type="sibTrans" cxnId="{5BDD438A-59D0-4EF9-AA3E-0FA25C4A6E74}">
      <dgm:prSet/>
      <dgm:spPr/>
      <dgm:t>
        <a:bodyPr/>
        <a:lstStyle/>
        <a:p>
          <a:endParaRPr lang="ru-RU"/>
        </a:p>
      </dgm:t>
    </dgm:pt>
    <dgm:pt modelId="{CFDEFE95-C218-44C9-B058-B9F1868AB633}" type="pres">
      <dgm:prSet presAssocID="{68EDCF0E-8582-4466-8D71-25B46FF56515}" presName="diagram" presStyleCnt="0">
        <dgm:presLayoutVars>
          <dgm:dir/>
          <dgm:resizeHandles val="exact"/>
        </dgm:presLayoutVars>
      </dgm:prSet>
      <dgm:spPr/>
    </dgm:pt>
    <dgm:pt modelId="{B7E8520F-5641-4110-90DE-94915F1CC04E}" type="pres">
      <dgm:prSet presAssocID="{55DBB603-2AEC-4B27-96B1-BABA328527BA}" presName="node" presStyleLbl="node1" presStyleIdx="0" presStyleCnt="4">
        <dgm:presLayoutVars>
          <dgm:bulletEnabled val="1"/>
        </dgm:presLayoutVars>
      </dgm:prSet>
      <dgm:spPr/>
    </dgm:pt>
    <dgm:pt modelId="{83D5981A-A995-4F3B-88D6-F1F6345A7ABF}" type="pres">
      <dgm:prSet presAssocID="{A72422E8-E2C6-4C0D-A167-DBC52494F5F4}" presName="sibTrans" presStyleCnt="0"/>
      <dgm:spPr/>
    </dgm:pt>
    <dgm:pt modelId="{6F7E1763-F9CF-4D61-9CFB-081AF20EF82F}" type="pres">
      <dgm:prSet presAssocID="{CF705994-CD27-4E14-BCBF-36223C914BB9}" presName="node" presStyleLbl="node1" presStyleIdx="1" presStyleCnt="4">
        <dgm:presLayoutVars>
          <dgm:bulletEnabled val="1"/>
        </dgm:presLayoutVars>
      </dgm:prSet>
      <dgm:spPr/>
    </dgm:pt>
    <dgm:pt modelId="{C22AAFA0-5D14-441E-9AA5-AFE52BF2FFD3}" type="pres">
      <dgm:prSet presAssocID="{09981895-70D2-4EA0-B0FD-480E0BFFD5FF}" presName="sibTrans" presStyleCnt="0"/>
      <dgm:spPr/>
    </dgm:pt>
    <dgm:pt modelId="{DC03747B-CCD6-445A-BC7E-370352D7B7D8}" type="pres">
      <dgm:prSet presAssocID="{63360A51-9A54-426B-85AA-46B91E8DBFD8}" presName="node" presStyleLbl="node1" presStyleIdx="2" presStyleCnt="4">
        <dgm:presLayoutVars>
          <dgm:bulletEnabled val="1"/>
        </dgm:presLayoutVars>
      </dgm:prSet>
      <dgm:spPr/>
    </dgm:pt>
    <dgm:pt modelId="{C34A05C3-D756-4C56-8021-72BA90BB9D59}" type="pres">
      <dgm:prSet presAssocID="{729D0DFB-727B-43F7-863F-95D99CEA7F76}" presName="sibTrans" presStyleCnt="0"/>
      <dgm:spPr/>
    </dgm:pt>
    <dgm:pt modelId="{EC01AE6F-6DAA-4D2C-A97D-B664422E87F9}" type="pres">
      <dgm:prSet presAssocID="{689F1146-F088-4A9D-A9F2-231EF055216A}" presName="node" presStyleLbl="node1" presStyleIdx="3" presStyleCnt="4">
        <dgm:presLayoutVars>
          <dgm:bulletEnabled val="1"/>
        </dgm:presLayoutVars>
      </dgm:prSet>
      <dgm:spPr/>
    </dgm:pt>
  </dgm:ptLst>
  <dgm:cxnLst>
    <dgm:cxn modelId="{6540DB01-A505-46BE-8FA4-549D1A5B2B30}" srcId="{68EDCF0E-8582-4466-8D71-25B46FF56515}" destId="{CF705994-CD27-4E14-BCBF-36223C914BB9}" srcOrd="1" destOrd="0" parTransId="{8E4B3E28-DA37-4260-9D6F-C1DAD1A9860A}" sibTransId="{09981895-70D2-4EA0-B0FD-480E0BFFD5FF}"/>
    <dgm:cxn modelId="{0565C761-A0B8-4CCB-BF08-0CB2D5C83E73}" srcId="{68EDCF0E-8582-4466-8D71-25B46FF56515}" destId="{55DBB603-2AEC-4B27-96B1-BABA328527BA}" srcOrd="0" destOrd="0" parTransId="{377B54E4-D38A-4322-8750-957F616FF84B}" sibTransId="{A72422E8-E2C6-4C0D-A167-DBC52494F5F4}"/>
    <dgm:cxn modelId="{1797187F-B721-4208-851A-D5CE945256E0}" type="presOf" srcId="{55DBB603-2AEC-4B27-96B1-BABA328527BA}" destId="{B7E8520F-5641-4110-90DE-94915F1CC04E}" srcOrd="0" destOrd="0" presId="urn:microsoft.com/office/officeart/2005/8/layout/default"/>
    <dgm:cxn modelId="{5BDD438A-59D0-4EF9-AA3E-0FA25C4A6E74}" srcId="{68EDCF0E-8582-4466-8D71-25B46FF56515}" destId="{63360A51-9A54-426B-85AA-46B91E8DBFD8}" srcOrd="2" destOrd="0" parTransId="{724A2A34-9D01-4AED-9AFD-C8E63211DCD9}" sibTransId="{729D0DFB-727B-43F7-863F-95D99CEA7F76}"/>
    <dgm:cxn modelId="{E68BB98E-5FFA-4E7A-92C1-95FC2A81774A}" srcId="{68EDCF0E-8582-4466-8D71-25B46FF56515}" destId="{689F1146-F088-4A9D-A9F2-231EF055216A}" srcOrd="3" destOrd="0" parTransId="{D3A21835-0940-42C2-AD2A-FB5F91A44C8D}" sibTransId="{92A36CF3-8B33-49D6-99EA-EBABD9082A7F}"/>
    <dgm:cxn modelId="{2BF05F98-E536-4A07-A4DA-73B059D78003}" type="presOf" srcId="{68EDCF0E-8582-4466-8D71-25B46FF56515}" destId="{CFDEFE95-C218-44C9-B058-B9F1868AB633}" srcOrd="0" destOrd="0" presId="urn:microsoft.com/office/officeart/2005/8/layout/default"/>
    <dgm:cxn modelId="{A387D0B0-DDBD-4F74-846F-04C89780F5C1}" type="presOf" srcId="{689F1146-F088-4A9D-A9F2-231EF055216A}" destId="{EC01AE6F-6DAA-4D2C-A97D-B664422E87F9}" srcOrd="0" destOrd="0" presId="urn:microsoft.com/office/officeart/2005/8/layout/default"/>
    <dgm:cxn modelId="{098AE6BB-A93D-4D38-A7C0-AFB74EACABEB}" type="presOf" srcId="{63360A51-9A54-426B-85AA-46B91E8DBFD8}" destId="{DC03747B-CCD6-445A-BC7E-370352D7B7D8}" srcOrd="0" destOrd="0" presId="urn:microsoft.com/office/officeart/2005/8/layout/default"/>
    <dgm:cxn modelId="{551C96F9-6B6E-4357-985F-468B0D4629D2}" type="presOf" srcId="{CF705994-CD27-4E14-BCBF-36223C914BB9}" destId="{6F7E1763-F9CF-4D61-9CFB-081AF20EF82F}" srcOrd="0" destOrd="0" presId="urn:microsoft.com/office/officeart/2005/8/layout/default"/>
    <dgm:cxn modelId="{A20DBF24-67AF-48F5-882A-C6C5963D0042}" type="presParOf" srcId="{CFDEFE95-C218-44C9-B058-B9F1868AB633}" destId="{B7E8520F-5641-4110-90DE-94915F1CC04E}" srcOrd="0" destOrd="0" presId="urn:microsoft.com/office/officeart/2005/8/layout/default"/>
    <dgm:cxn modelId="{FD07436E-EEEC-4909-BF60-AC32495A5016}" type="presParOf" srcId="{CFDEFE95-C218-44C9-B058-B9F1868AB633}" destId="{83D5981A-A995-4F3B-88D6-F1F6345A7ABF}" srcOrd="1" destOrd="0" presId="urn:microsoft.com/office/officeart/2005/8/layout/default"/>
    <dgm:cxn modelId="{72E6808A-78C1-4FF4-AFFB-F02CFF7A02D8}" type="presParOf" srcId="{CFDEFE95-C218-44C9-B058-B9F1868AB633}" destId="{6F7E1763-F9CF-4D61-9CFB-081AF20EF82F}" srcOrd="2" destOrd="0" presId="urn:microsoft.com/office/officeart/2005/8/layout/default"/>
    <dgm:cxn modelId="{AAF9201A-A3FF-4A23-B4EC-4C763DCA1242}" type="presParOf" srcId="{CFDEFE95-C218-44C9-B058-B9F1868AB633}" destId="{C22AAFA0-5D14-441E-9AA5-AFE52BF2FFD3}" srcOrd="3" destOrd="0" presId="urn:microsoft.com/office/officeart/2005/8/layout/default"/>
    <dgm:cxn modelId="{14E039C7-0148-4A25-BCC3-13AC7909DB09}" type="presParOf" srcId="{CFDEFE95-C218-44C9-B058-B9F1868AB633}" destId="{DC03747B-CCD6-445A-BC7E-370352D7B7D8}" srcOrd="4" destOrd="0" presId="urn:microsoft.com/office/officeart/2005/8/layout/default"/>
    <dgm:cxn modelId="{C7E02E4C-3E5C-42B5-8116-3DF2E72EA2F6}" type="presParOf" srcId="{CFDEFE95-C218-44C9-B058-B9F1868AB633}" destId="{C34A05C3-D756-4C56-8021-72BA90BB9D59}" srcOrd="5" destOrd="0" presId="urn:microsoft.com/office/officeart/2005/8/layout/default"/>
    <dgm:cxn modelId="{85FEDC56-EE2A-4014-8397-5EEC27F139F4}" type="presParOf" srcId="{CFDEFE95-C218-44C9-B058-B9F1868AB633}" destId="{EC01AE6F-6DAA-4D2C-A97D-B664422E87F9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AFE4F6-ACBE-4242-AFB3-61B62093736C}">
      <dsp:nvSpPr>
        <dsp:cNvPr id="0" name=""/>
        <dsp:cNvSpPr/>
      </dsp:nvSpPr>
      <dsp:spPr>
        <a:xfrm>
          <a:off x="814" y="298034"/>
          <a:ext cx="3175180" cy="190510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000" b="0" i="0" kern="1200" dirty="0"/>
            <a:t>Проводить экспресс-тесты, опросы и викторины</a:t>
          </a:r>
          <a:endParaRPr lang="ru-RU" sz="3000" kern="1200" dirty="0"/>
        </a:p>
      </dsp:txBody>
      <dsp:txXfrm>
        <a:off x="814" y="298034"/>
        <a:ext cx="3175180" cy="1905108"/>
      </dsp:txXfrm>
    </dsp:sp>
    <dsp:sp modelId="{4C3F02D0-57BB-4857-8ED5-0B83BD43B9A8}">
      <dsp:nvSpPr>
        <dsp:cNvPr id="0" name=""/>
        <dsp:cNvSpPr/>
      </dsp:nvSpPr>
      <dsp:spPr>
        <a:xfrm>
          <a:off x="3493512" y="298034"/>
          <a:ext cx="3175180" cy="190510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000" kern="1200" dirty="0"/>
            <a:t>Выбирать время для ответов</a:t>
          </a:r>
        </a:p>
      </dsp:txBody>
      <dsp:txXfrm>
        <a:off x="3493512" y="298034"/>
        <a:ext cx="3175180" cy="1905108"/>
      </dsp:txXfrm>
    </dsp:sp>
    <dsp:sp modelId="{AC984AA6-BAB7-4568-9245-E374A9314DDE}">
      <dsp:nvSpPr>
        <dsp:cNvPr id="0" name=""/>
        <dsp:cNvSpPr/>
      </dsp:nvSpPr>
      <dsp:spPr>
        <a:xfrm>
          <a:off x="814" y="2520660"/>
          <a:ext cx="3175180" cy="190510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000" kern="1200" dirty="0"/>
            <a:t>Сразу видеть результат тестирования</a:t>
          </a:r>
        </a:p>
      </dsp:txBody>
      <dsp:txXfrm>
        <a:off x="814" y="2520660"/>
        <a:ext cx="3175180" cy="1905108"/>
      </dsp:txXfrm>
    </dsp:sp>
    <dsp:sp modelId="{181A7FFD-D85D-4DB6-B72A-8AEB9C31D7ED}">
      <dsp:nvSpPr>
        <dsp:cNvPr id="0" name=""/>
        <dsp:cNvSpPr/>
      </dsp:nvSpPr>
      <dsp:spPr>
        <a:xfrm>
          <a:off x="3493512" y="2520660"/>
          <a:ext cx="3175180" cy="190510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000" kern="1200" dirty="0"/>
            <a:t>Разрабатывать систему оценивания для призовых мест</a:t>
          </a:r>
        </a:p>
      </dsp:txBody>
      <dsp:txXfrm>
        <a:off x="3493512" y="2520660"/>
        <a:ext cx="3175180" cy="190510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AFE4F6-ACBE-4242-AFB3-61B62093736C}">
      <dsp:nvSpPr>
        <dsp:cNvPr id="0" name=""/>
        <dsp:cNvSpPr/>
      </dsp:nvSpPr>
      <dsp:spPr>
        <a:xfrm>
          <a:off x="814" y="298034"/>
          <a:ext cx="3175180" cy="190510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000" b="0" i="0" kern="1200" dirty="0"/>
            <a:t>Запланировать выполнение викторины</a:t>
          </a:r>
        </a:p>
      </dsp:txBody>
      <dsp:txXfrm>
        <a:off x="814" y="298034"/>
        <a:ext cx="3175180" cy="1905108"/>
      </dsp:txXfrm>
    </dsp:sp>
    <dsp:sp modelId="{4C3F02D0-57BB-4857-8ED5-0B83BD43B9A8}">
      <dsp:nvSpPr>
        <dsp:cNvPr id="0" name=""/>
        <dsp:cNvSpPr/>
      </dsp:nvSpPr>
      <dsp:spPr>
        <a:xfrm>
          <a:off x="3493512" y="298034"/>
          <a:ext cx="3175180" cy="190510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000" kern="1200" dirty="0"/>
            <a:t>Выбирать время для ответов</a:t>
          </a:r>
        </a:p>
      </dsp:txBody>
      <dsp:txXfrm>
        <a:off x="3493512" y="298034"/>
        <a:ext cx="3175180" cy="1905108"/>
      </dsp:txXfrm>
    </dsp:sp>
    <dsp:sp modelId="{AC984AA6-BAB7-4568-9245-E374A9314DDE}">
      <dsp:nvSpPr>
        <dsp:cNvPr id="0" name=""/>
        <dsp:cNvSpPr/>
      </dsp:nvSpPr>
      <dsp:spPr>
        <a:xfrm>
          <a:off x="814" y="2520660"/>
          <a:ext cx="3175180" cy="190510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000" kern="1200" dirty="0"/>
            <a:t>Создавать тестовые задания различного типа</a:t>
          </a:r>
        </a:p>
      </dsp:txBody>
      <dsp:txXfrm>
        <a:off x="814" y="2520660"/>
        <a:ext cx="3175180" cy="1905108"/>
      </dsp:txXfrm>
    </dsp:sp>
    <dsp:sp modelId="{181A7FFD-D85D-4DB6-B72A-8AEB9C31D7ED}">
      <dsp:nvSpPr>
        <dsp:cNvPr id="0" name=""/>
        <dsp:cNvSpPr/>
      </dsp:nvSpPr>
      <dsp:spPr>
        <a:xfrm>
          <a:off x="3493512" y="2520660"/>
          <a:ext cx="3175180" cy="190510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000" kern="1200" dirty="0"/>
            <a:t>Дублировать тесты на сайте сервиса и редактировать их</a:t>
          </a:r>
        </a:p>
      </dsp:txBody>
      <dsp:txXfrm>
        <a:off x="3493512" y="2520660"/>
        <a:ext cx="3175180" cy="190510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E8520F-5641-4110-90DE-94915F1CC04E}">
      <dsp:nvSpPr>
        <dsp:cNvPr id="0" name=""/>
        <dsp:cNvSpPr/>
      </dsp:nvSpPr>
      <dsp:spPr>
        <a:xfrm>
          <a:off x="802" y="172951"/>
          <a:ext cx="3127870" cy="187672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900" kern="1200" dirty="0"/>
            <a:t>Параллельное проводить онлайн и офлайн опросы</a:t>
          </a:r>
        </a:p>
      </dsp:txBody>
      <dsp:txXfrm>
        <a:off x="802" y="172951"/>
        <a:ext cx="3127870" cy="1876722"/>
      </dsp:txXfrm>
    </dsp:sp>
    <dsp:sp modelId="{6F7E1763-F9CF-4D61-9CFB-081AF20EF82F}">
      <dsp:nvSpPr>
        <dsp:cNvPr id="0" name=""/>
        <dsp:cNvSpPr/>
      </dsp:nvSpPr>
      <dsp:spPr>
        <a:xfrm>
          <a:off x="3441460" y="172951"/>
          <a:ext cx="3127870" cy="187672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900" kern="1200" dirty="0"/>
            <a:t>Создать класс без регистрации учеников</a:t>
          </a:r>
        </a:p>
      </dsp:txBody>
      <dsp:txXfrm>
        <a:off x="3441460" y="172951"/>
        <a:ext cx="3127870" cy="1876722"/>
      </dsp:txXfrm>
    </dsp:sp>
    <dsp:sp modelId="{DC03747B-CCD6-445A-BC7E-370352D7B7D8}">
      <dsp:nvSpPr>
        <dsp:cNvPr id="0" name=""/>
        <dsp:cNvSpPr/>
      </dsp:nvSpPr>
      <dsp:spPr>
        <a:xfrm>
          <a:off x="802" y="2362461"/>
          <a:ext cx="3127870" cy="187672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900" kern="1200" dirty="0"/>
            <a:t>Моментально оценить результаты тестирования</a:t>
          </a:r>
        </a:p>
      </dsp:txBody>
      <dsp:txXfrm>
        <a:off x="802" y="2362461"/>
        <a:ext cx="3127870" cy="1876722"/>
      </dsp:txXfrm>
    </dsp:sp>
    <dsp:sp modelId="{EC01AE6F-6DAA-4D2C-A97D-B664422E87F9}">
      <dsp:nvSpPr>
        <dsp:cNvPr id="0" name=""/>
        <dsp:cNvSpPr/>
      </dsp:nvSpPr>
      <dsp:spPr>
        <a:xfrm>
          <a:off x="3441460" y="2362461"/>
          <a:ext cx="3127870" cy="187672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900" kern="1200" dirty="0"/>
            <a:t>Создать множество вариантов тестирования</a:t>
          </a:r>
        </a:p>
      </dsp:txBody>
      <dsp:txXfrm>
        <a:off x="3441460" y="2362461"/>
        <a:ext cx="3127870" cy="187672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8EADC-E505-426C-8C05-7B9D4BD07EB5}" type="datetimeFigureOut">
              <a:rPr lang="ru-RU" smtClean="0"/>
              <a:t>27.10.2020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04537-525D-48B3-9854-F7A34F65A8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8267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8EADC-E505-426C-8C05-7B9D4BD07EB5}" type="datetimeFigureOut">
              <a:rPr lang="ru-RU" smtClean="0"/>
              <a:t>27.10.2020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04537-525D-48B3-9854-F7A34F65A8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77362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8EADC-E505-426C-8C05-7B9D4BD07EB5}" type="datetimeFigureOut">
              <a:rPr lang="ru-RU" smtClean="0"/>
              <a:t>27.10.2020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04537-525D-48B3-9854-F7A34F65A8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0505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8EADC-E505-426C-8C05-7B9D4BD07EB5}" type="datetimeFigureOut">
              <a:rPr lang="ru-RU" smtClean="0"/>
              <a:t>27.10.2020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04537-525D-48B3-9854-F7A34F65A8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83377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8EADC-E505-426C-8C05-7B9D4BD07EB5}" type="datetimeFigureOut">
              <a:rPr lang="ru-RU" smtClean="0"/>
              <a:t>27.10.2020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04537-525D-48B3-9854-F7A34F65A8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00327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8EADC-E505-426C-8C05-7B9D4BD07EB5}" type="datetimeFigureOut">
              <a:rPr lang="ru-RU" smtClean="0"/>
              <a:t>27.10.2020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04537-525D-48B3-9854-F7A34F65A8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26619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8EADC-E505-426C-8C05-7B9D4BD07EB5}" type="datetimeFigureOut">
              <a:rPr lang="ru-RU" smtClean="0"/>
              <a:t>27.10.2020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04537-525D-48B3-9854-F7A34F65A8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55887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8EADC-E505-426C-8C05-7B9D4BD07EB5}" type="datetimeFigureOut">
              <a:rPr lang="ru-RU" smtClean="0"/>
              <a:t>27.10.2020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04537-525D-48B3-9854-F7A34F65A8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50007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8EADC-E505-426C-8C05-7B9D4BD07EB5}" type="datetimeFigureOut">
              <a:rPr lang="ru-RU" smtClean="0"/>
              <a:t>27.10.2020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04537-525D-48B3-9854-F7A34F65A8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17327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8EADC-E505-426C-8C05-7B9D4BD07EB5}" type="datetimeFigureOut">
              <a:rPr lang="ru-RU" smtClean="0"/>
              <a:t>27.10.2020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04537-525D-48B3-9854-F7A34F65A8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102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8EADC-E505-426C-8C05-7B9D4BD07EB5}" type="datetimeFigureOut">
              <a:rPr lang="ru-RU" smtClean="0"/>
              <a:t>27.10.2020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04537-525D-48B3-9854-F7A34F65A8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67362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27.10.2020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F8EADC-E505-426C-8C05-7B9D4BD07EB5}" type="datetimeFigureOut">
              <a:rPr lang="ru-RU" smtClean="0"/>
              <a:t>27.10.2020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704537-525D-48B3-9854-F7A34F65A8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97392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6.jpg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8.jpg"/><Relationship Id="rId4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0.jpg"/><Relationship Id="rId4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3.jpg"/><Relationship Id="rId4" Type="http://schemas.openxmlformats.org/officeDocument/2006/relationships/image" Target="../media/image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socrative.com/" TargetMode="External"/><Relationship Id="rId3" Type="http://schemas.openxmlformats.org/officeDocument/2006/relationships/image" Target="../media/image3.png"/><Relationship Id="rId7" Type="http://schemas.openxmlformats.org/officeDocument/2006/relationships/hyperlink" Target="https://quizizz.com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kahoot.com/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jpg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jp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2780930"/>
            <a:ext cx="7772400" cy="1470025"/>
          </a:xfrm>
        </p:spPr>
        <p:txBody>
          <a:bodyPr>
            <a:normAutofit fontScale="90000"/>
          </a:bodyPr>
          <a:lstStyle/>
          <a:p>
            <a:pPr>
              <a:lnSpc>
                <a:spcPct val="115000"/>
              </a:lnSpc>
            </a:pPr>
            <a:r>
              <a:rPr lang="ru-RU" b="1" dirty="0">
                <a:latin typeface="Times New Roman"/>
                <a:ea typeface="Calibri"/>
                <a:cs typeface="Times New Roman"/>
              </a:rPr>
              <a:t> </a:t>
            </a:r>
            <a:br>
              <a:rPr lang="ru-RU" b="1" dirty="0">
                <a:latin typeface="Times New Roman"/>
                <a:ea typeface="Calibri"/>
                <a:cs typeface="Times New Roman"/>
              </a:rPr>
            </a:br>
            <a:br>
              <a:rPr lang="ru-RU" b="1" dirty="0">
                <a:latin typeface="Times New Roman"/>
                <a:ea typeface="Calibri"/>
                <a:cs typeface="Times New Roman"/>
              </a:rPr>
            </a:br>
            <a:r>
              <a:rPr lang="ru-RU" b="1" dirty="0">
                <a:latin typeface="Times New Roman"/>
                <a:ea typeface="Calibri"/>
                <a:cs typeface="Times New Roman"/>
              </a:rPr>
              <a:t>«Использование элементов геймификации при организации текущего контроля на уроках»</a:t>
            </a:r>
            <a:br>
              <a:rPr lang="ru-RU" b="1" dirty="0">
                <a:latin typeface="Times New Roman"/>
                <a:ea typeface="Calibri"/>
                <a:cs typeface="Times New Roman"/>
              </a:rPr>
            </a:br>
            <a:br>
              <a:rPr lang="ru-RU" sz="4000" dirty="0">
                <a:ea typeface="Calibri"/>
                <a:cs typeface="Times New Roman"/>
              </a:rPr>
            </a:br>
            <a:br>
              <a:rPr lang="ru-RU" sz="4000" dirty="0">
                <a:ea typeface="Calibri"/>
                <a:cs typeface="Times New Roman"/>
              </a:rPr>
            </a:br>
            <a:br>
              <a:rPr lang="ru-RU" sz="3600" dirty="0">
                <a:ea typeface="Calibri"/>
                <a:cs typeface="Times New Roman"/>
              </a:rPr>
            </a:b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55776" y="249640"/>
            <a:ext cx="6400800" cy="1752600"/>
          </a:xfrm>
        </p:spPr>
        <p:txBody>
          <a:bodyPr>
            <a:normAutofit/>
          </a:bodyPr>
          <a:lstStyle/>
          <a:p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ГОРОДСКОЙ ПРАКТИКО-ОРИЕНТИРОВАННЫЙ СЕМИНАР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37272"/>
            <a:ext cx="1828800" cy="1420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7CC3446-0B85-4FE0-8842-51DF87374E9D}"/>
              </a:ext>
            </a:extLst>
          </p:cNvPr>
          <p:cNvSpPr txBox="1"/>
          <p:nvPr/>
        </p:nvSpPr>
        <p:spPr>
          <a:xfrm>
            <a:off x="4576488" y="4555755"/>
            <a:ext cx="43800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Выполнила: </a:t>
            </a: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Дудалова Екатерина Михайловна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информатики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МБУ «Лицей №60»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г.о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Тольятти</a:t>
            </a:r>
          </a:p>
        </p:txBody>
      </p:sp>
    </p:spTree>
    <p:extLst>
      <p:ext uri="{BB962C8B-B14F-4D97-AF65-F5344CB8AC3E}">
        <p14:creationId xmlns:p14="http://schemas.microsoft.com/office/powerpoint/2010/main" val="10624053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>
            <a:extLst>
              <a:ext uri="{FF2B5EF4-FFF2-40B4-BE49-F238E27FC236}">
                <a16:creationId xmlns:a16="http://schemas.microsoft.com/office/drawing/2014/main" id="{A0B4FC5B-1266-424C-AEF8-B75E58E287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4888" y="426596"/>
            <a:ext cx="6754283" cy="1325563"/>
          </a:xfrm>
        </p:spPr>
        <p:txBody>
          <a:bodyPr>
            <a:normAutofit/>
          </a:bodyPr>
          <a:lstStyle/>
          <a:p>
            <a:pPr algn="ctr"/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Итоговый рейтинг в </a:t>
            </a:r>
            <a:r>
              <a:rPr lang="en-US" sz="4000" b="1" dirty="0">
                <a:solidFill>
                  <a:srgbClr val="46178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Kahoot! </a:t>
            </a:r>
            <a:br>
              <a:rPr lang="ru-RU" sz="4400" dirty="0">
                <a:latin typeface="Century Gothic" panose="020B0502020202020204" pitchFamily="34" charset="0"/>
              </a:rPr>
            </a:br>
            <a:endParaRPr lang="ru-RU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4F77B74-BF36-487E-A3E7-3D41EC4F6E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8642"/>
            <a:ext cx="1828800" cy="1420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Рисунок 2" descr="Изображение выглядит как снимок экрана, электроника, монитор, компьютер&#10;&#10;Автоматически созданное описание">
            <a:extLst>
              <a:ext uri="{FF2B5EF4-FFF2-40B4-BE49-F238E27FC236}">
                <a16:creationId xmlns:a16="http://schemas.microsoft.com/office/drawing/2014/main" id="{1F7F4020-CFF0-43D6-B031-6A2EA8EEF19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6" t="3964"/>
          <a:stretch/>
        </p:blipFill>
        <p:spPr>
          <a:xfrm>
            <a:off x="0" y="1599121"/>
            <a:ext cx="9144000" cy="5162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283850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>
            <a:extLst>
              <a:ext uri="{FF2B5EF4-FFF2-40B4-BE49-F238E27FC236}">
                <a16:creationId xmlns:a16="http://schemas.microsoft.com/office/drawing/2014/main" id="{A0B4FC5B-1266-424C-AEF8-B75E58E287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4888" y="426596"/>
            <a:ext cx="6754283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оценивания в </a:t>
            </a:r>
            <a:r>
              <a:rPr lang="en-US" sz="4000" b="1" dirty="0">
                <a:solidFill>
                  <a:srgbClr val="46178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Kahoot! </a:t>
            </a:r>
            <a:br>
              <a:rPr lang="ru-RU" sz="4400" dirty="0">
                <a:latin typeface="Century Gothic" panose="020B0502020202020204" pitchFamily="34" charset="0"/>
              </a:rPr>
            </a:br>
            <a:endParaRPr lang="ru-RU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4F77B74-BF36-487E-A3E7-3D41EC4F6E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8642"/>
            <a:ext cx="1828800" cy="1420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DFCCE326-0B78-454B-A63E-019604614E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2105" y="1932402"/>
            <a:ext cx="1325563" cy="1325563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E970DC29-61E7-4BF2-9F7C-CD59B1D00E9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2105" y="3580912"/>
            <a:ext cx="1325563" cy="1325563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529C2334-8947-4CEF-9464-BF697C1DA93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1554" y="5229422"/>
            <a:ext cx="1325563" cy="1325563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5CC45D08-172B-4255-94A2-1C906497A89E}"/>
              </a:ext>
            </a:extLst>
          </p:cNvPr>
          <p:cNvSpPr txBox="1"/>
          <p:nvPr/>
        </p:nvSpPr>
        <p:spPr>
          <a:xfrm>
            <a:off x="2887116" y="2122311"/>
            <a:ext cx="51505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- Выставляется за 1-3 место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08E0378-403F-4CC1-9236-938C07F4DE62}"/>
              </a:ext>
            </a:extLst>
          </p:cNvPr>
          <p:cNvSpPr txBox="1"/>
          <p:nvPr/>
        </p:nvSpPr>
        <p:spPr>
          <a:xfrm>
            <a:off x="2887115" y="3951305"/>
            <a:ext cx="51505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- Выставляется за 4-5 место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FC955CB-916E-4752-8E03-B3534A20F2D7}"/>
              </a:ext>
            </a:extLst>
          </p:cNvPr>
          <p:cNvSpPr txBox="1"/>
          <p:nvPr/>
        </p:nvSpPr>
        <p:spPr>
          <a:xfrm>
            <a:off x="2887115" y="5477767"/>
            <a:ext cx="547795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- Выставляется на усмотрение  </a:t>
            </a:r>
            <a:br>
              <a:rPr lang="ru-RU" sz="3200" dirty="0"/>
            </a:br>
            <a:r>
              <a:rPr lang="ru-RU" sz="3200" dirty="0"/>
              <a:t>   учителя за 6 место и т.д. </a:t>
            </a:r>
          </a:p>
        </p:txBody>
      </p:sp>
    </p:spTree>
    <p:extLst>
      <p:ext uri="{BB962C8B-B14F-4D97-AF65-F5344CB8AC3E}">
        <p14:creationId xmlns:p14="http://schemas.microsoft.com/office/powerpoint/2010/main" val="190294414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FF00213-7C77-4D18-9E0E-2313873414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0177" y="341340"/>
            <a:ext cx="8749360" cy="1115415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Сервисы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создания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тестовых заданий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98A0B59-7F6C-4D1C-9861-18F967104B84}"/>
              </a:ext>
            </a:extLst>
          </p:cNvPr>
          <p:cNvSpPr txBox="1"/>
          <p:nvPr/>
        </p:nvSpPr>
        <p:spPr>
          <a:xfrm>
            <a:off x="4375125" y="2098610"/>
            <a:ext cx="4768875" cy="3647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300" b="1" dirty="0" err="1">
                <a:solidFill>
                  <a:srgbClr val="461A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Quizizz</a:t>
            </a:r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бесплатный сервис для создания игровых викторин и тестов с множественным выбором ответов, заполнение бланка, опрос.</a:t>
            </a:r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D91D137F-6E80-4A04-9DDE-A91D1742F5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8642"/>
            <a:ext cx="1828800" cy="1420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6">
            <a:extLst>
              <a:ext uri="{FF2B5EF4-FFF2-40B4-BE49-F238E27FC236}">
                <a16:creationId xmlns:a16="http://schemas.microsoft.com/office/drawing/2014/main" id="{A16DFD65-42F0-4CDD-AB83-A63D8B89402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465" r="-5" b="-5"/>
          <a:stretch/>
        </p:blipFill>
        <p:spPr>
          <a:xfrm>
            <a:off x="544009" y="2087883"/>
            <a:ext cx="3595576" cy="3724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94933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>
            <a:extLst>
              <a:ext uri="{FF2B5EF4-FFF2-40B4-BE49-F238E27FC236}">
                <a16:creationId xmlns:a16="http://schemas.microsoft.com/office/drawing/2014/main" id="{5EDDA140-5C9E-4270-BBF2-A9A4BDAC89B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79513766"/>
              </p:ext>
            </p:extLst>
          </p:nvPr>
        </p:nvGraphicFramePr>
        <p:xfrm>
          <a:off x="1237246" y="1609455"/>
          <a:ext cx="6669507" cy="47238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Заголовок 7">
            <a:extLst>
              <a:ext uri="{FF2B5EF4-FFF2-40B4-BE49-F238E27FC236}">
                <a16:creationId xmlns:a16="http://schemas.microsoft.com/office/drawing/2014/main" id="{A0B4FC5B-1266-424C-AEF8-B75E58E287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7246" y="511881"/>
            <a:ext cx="7278104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b="1" dirty="0">
                <a:solidFill>
                  <a:srgbClr val="46178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Quizizz 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предоставляет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учителю: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4400" dirty="0">
                <a:latin typeface="Century Gothic" panose="020B0502020202020204" pitchFamily="34" charset="0"/>
              </a:rPr>
            </a:br>
            <a:endParaRPr lang="ru-RU" dirty="0"/>
          </a:p>
        </p:txBody>
      </p:sp>
      <p:pic>
        <p:nvPicPr>
          <p:cNvPr id="2" name="Picture 3">
            <a:extLst>
              <a:ext uri="{FF2B5EF4-FFF2-40B4-BE49-F238E27FC236}">
                <a16:creationId xmlns:a16="http://schemas.microsoft.com/office/drawing/2014/main" id="{F3091A01-67D5-425F-92C3-F384B7B213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8642"/>
            <a:ext cx="1828800" cy="1420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9240902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>
            <a:extLst>
              <a:ext uri="{FF2B5EF4-FFF2-40B4-BE49-F238E27FC236}">
                <a16:creationId xmlns:a16="http://schemas.microsoft.com/office/drawing/2014/main" id="{A0B4FC5B-1266-424C-AEF8-B75E58E287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4888" y="426596"/>
            <a:ext cx="6754283" cy="1325563"/>
          </a:xfrm>
        </p:spPr>
        <p:txBody>
          <a:bodyPr>
            <a:normAutofit/>
          </a:bodyPr>
          <a:lstStyle/>
          <a:p>
            <a:pPr algn="ctr"/>
            <a:r>
              <a:rPr lang="en-US" sz="4400" b="1" dirty="0">
                <a:solidFill>
                  <a:srgbClr val="46178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Quizizz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позиции учителя: </a:t>
            </a:r>
            <a:br>
              <a:rPr lang="ru-RU" sz="4400" dirty="0">
                <a:latin typeface="Century Gothic" panose="020B0502020202020204" pitchFamily="34" charset="0"/>
              </a:rPr>
            </a:br>
            <a:endParaRPr lang="ru-RU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4F77B74-BF36-487E-A3E7-3D41EC4F6E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8642"/>
            <a:ext cx="1828800" cy="1420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Рисунок 4" descr="Изображение выглядит как монитор, сидит, экран, передний&#10;&#10;Автоматически созданное описание">
            <a:extLst>
              <a:ext uri="{FF2B5EF4-FFF2-40B4-BE49-F238E27FC236}">
                <a16:creationId xmlns:a16="http://schemas.microsoft.com/office/drawing/2014/main" id="{569E0415-0E98-44B0-8D92-2DC916B995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26325"/>
            <a:ext cx="9144000" cy="4288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502200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монитор, сидит, экран, передний&#10;&#10;Автоматически созданное описание">
            <a:extLst>
              <a:ext uri="{FF2B5EF4-FFF2-40B4-BE49-F238E27FC236}">
                <a16:creationId xmlns:a16="http://schemas.microsoft.com/office/drawing/2014/main" id="{5882E676-C6B4-4569-B002-131B710EAD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922" y="1934907"/>
            <a:ext cx="7744178" cy="3632053"/>
          </a:xfrm>
          <a:prstGeom prst="rect">
            <a:avLst/>
          </a:prstGeom>
        </p:spPr>
      </p:pic>
      <p:sp>
        <p:nvSpPr>
          <p:cNvPr id="8" name="Заголовок 7">
            <a:extLst>
              <a:ext uri="{FF2B5EF4-FFF2-40B4-BE49-F238E27FC236}">
                <a16:creationId xmlns:a16="http://schemas.microsoft.com/office/drawing/2014/main" id="{A0B4FC5B-1266-424C-AEF8-B75E58E287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6238" y="398993"/>
            <a:ext cx="6999111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400" b="1" dirty="0">
                <a:solidFill>
                  <a:srgbClr val="46178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Quizizz</a:t>
            </a:r>
            <a:r>
              <a:rPr lang="ru-RU" sz="4400" b="1" dirty="0">
                <a:solidFill>
                  <a:srgbClr val="46178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позиции обучающегося: </a:t>
            </a:r>
            <a:br>
              <a:rPr lang="ru-RU" sz="4400" dirty="0">
                <a:latin typeface="Century Gothic" panose="020B0502020202020204" pitchFamily="34" charset="0"/>
              </a:rPr>
            </a:br>
            <a:endParaRPr lang="ru-RU" dirty="0"/>
          </a:p>
        </p:txBody>
      </p:sp>
      <p:pic>
        <p:nvPicPr>
          <p:cNvPr id="4" name="Рисунок 3" descr="Изображение выглядит как монитор, электроника, экран, компьютер&#10;&#10;Автоматически созданное описание">
            <a:extLst>
              <a:ext uri="{FF2B5EF4-FFF2-40B4-BE49-F238E27FC236}">
                <a16:creationId xmlns:a16="http://schemas.microsoft.com/office/drawing/2014/main" id="{AEECB72F-B136-4D39-AAD7-0A835D7136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310" y="1498558"/>
            <a:ext cx="2528402" cy="5056804"/>
          </a:xfrm>
          <a:prstGeom prst="rect">
            <a:avLst/>
          </a:prstGeom>
        </p:spPr>
      </p:pic>
      <p:pic>
        <p:nvPicPr>
          <p:cNvPr id="5" name="Picture 3">
            <a:extLst>
              <a:ext uri="{FF2B5EF4-FFF2-40B4-BE49-F238E27FC236}">
                <a16:creationId xmlns:a16="http://schemas.microsoft.com/office/drawing/2014/main" id="{5A7C65FF-99E0-43FB-8288-17A8B0B2AB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8642"/>
            <a:ext cx="1828800" cy="1420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F21DC71-3912-463C-8447-7F8960A7947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19" b="9301"/>
          <a:stretch/>
        </p:blipFill>
        <p:spPr>
          <a:xfrm>
            <a:off x="6355115" y="2104951"/>
            <a:ext cx="2077685" cy="3816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960548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Изображение выглядит как монитор, внутренний, экран, сидит&#10;&#10;Автоматически созданное описание">
            <a:extLst>
              <a:ext uri="{FF2B5EF4-FFF2-40B4-BE49-F238E27FC236}">
                <a16:creationId xmlns:a16="http://schemas.microsoft.com/office/drawing/2014/main" id="{26C329B5-70FD-4B81-85F2-EA5F4C1A80D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26"/>
          <a:stretch/>
        </p:blipFill>
        <p:spPr>
          <a:xfrm>
            <a:off x="519288" y="1819806"/>
            <a:ext cx="7718363" cy="3689171"/>
          </a:xfrm>
          <a:prstGeom prst="rect">
            <a:avLst/>
          </a:prstGeom>
        </p:spPr>
      </p:pic>
      <p:sp>
        <p:nvSpPr>
          <p:cNvPr id="8" name="Заголовок 7">
            <a:extLst>
              <a:ext uri="{FF2B5EF4-FFF2-40B4-BE49-F238E27FC236}">
                <a16:creationId xmlns:a16="http://schemas.microsoft.com/office/drawing/2014/main" id="{A0B4FC5B-1266-424C-AEF8-B75E58E287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6238" y="398993"/>
            <a:ext cx="6999111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400" b="1" dirty="0">
                <a:solidFill>
                  <a:srgbClr val="46178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Quizizz</a:t>
            </a:r>
            <a:r>
              <a:rPr lang="ru-RU" sz="4400" b="1" dirty="0">
                <a:solidFill>
                  <a:srgbClr val="46178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позиции обучающегося: </a:t>
            </a:r>
            <a:br>
              <a:rPr lang="ru-RU" sz="4400" dirty="0">
                <a:latin typeface="Century Gothic" panose="020B0502020202020204" pitchFamily="34" charset="0"/>
              </a:rPr>
            </a:br>
            <a:endParaRPr lang="ru-RU" dirty="0"/>
          </a:p>
        </p:txBody>
      </p:sp>
      <p:pic>
        <p:nvPicPr>
          <p:cNvPr id="4" name="Рисунок 3" descr="Изображение выглядит как монитор, электроника, экран, компьютер&#10;&#10;Автоматически созданное описание">
            <a:extLst>
              <a:ext uri="{FF2B5EF4-FFF2-40B4-BE49-F238E27FC236}">
                <a16:creationId xmlns:a16="http://schemas.microsoft.com/office/drawing/2014/main" id="{AEECB72F-B136-4D39-AAD7-0A835D7136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310" y="1498558"/>
            <a:ext cx="2528402" cy="5056804"/>
          </a:xfrm>
          <a:prstGeom prst="rect">
            <a:avLst/>
          </a:prstGeom>
        </p:spPr>
      </p:pic>
      <p:pic>
        <p:nvPicPr>
          <p:cNvPr id="5" name="Picture 3">
            <a:extLst>
              <a:ext uri="{FF2B5EF4-FFF2-40B4-BE49-F238E27FC236}">
                <a16:creationId xmlns:a16="http://schemas.microsoft.com/office/drawing/2014/main" id="{5A7C65FF-99E0-43FB-8288-17A8B0B2AB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8642"/>
            <a:ext cx="1828800" cy="1420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Рисунок 9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DC5A2BFE-5812-4102-BC8F-5F0CB7BF18F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18" b="9465"/>
          <a:stretch/>
        </p:blipFill>
        <p:spPr>
          <a:xfrm>
            <a:off x="6343207" y="2171085"/>
            <a:ext cx="2078305" cy="3810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514500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Изображение выглядит как монитор, сидит, часы, экран&#10;&#10;Автоматически созданное описание">
            <a:extLst>
              <a:ext uri="{FF2B5EF4-FFF2-40B4-BE49-F238E27FC236}">
                <a16:creationId xmlns:a16="http://schemas.microsoft.com/office/drawing/2014/main" id="{5D07F982-8AE1-4D9B-A724-AD9A5E4E08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365" y="1903335"/>
            <a:ext cx="7830178" cy="3689171"/>
          </a:xfrm>
          <a:prstGeom prst="rect">
            <a:avLst/>
          </a:prstGeom>
        </p:spPr>
      </p:pic>
      <p:sp>
        <p:nvSpPr>
          <p:cNvPr id="8" name="Заголовок 7">
            <a:extLst>
              <a:ext uri="{FF2B5EF4-FFF2-40B4-BE49-F238E27FC236}">
                <a16:creationId xmlns:a16="http://schemas.microsoft.com/office/drawing/2014/main" id="{A0B4FC5B-1266-424C-AEF8-B75E58E287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0756" y="398993"/>
            <a:ext cx="6844593" cy="1325563"/>
          </a:xfrm>
        </p:spPr>
        <p:txBody>
          <a:bodyPr>
            <a:normAutofit/>
          </a:bodyPr>
          <a:lstStyle/>
          <a:p>
            <a:pPr algn="ctr"/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Итоговый рейтинг в </a:t>
            </a:r>
            <a:r>
              <a:rPr lang="en-US" sz="3600" b="1" dirty="0">
                <a:solidFill>
                  <a:srgbClr val="46178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Quizizz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br>
              <a:rPr lang="ru-RU" sz="4400" dirty="0">
                <a:latin typeface="Century Gothic" panose="020B0502020202020204" pitchFamily="34" charset="0"/>
              </a:rPr>
            </a:br>
            <a:endParaRPr lang="ru-RU" dirty="0"/>
          </a:p>
        </p:txBody>
      </p:sp>
      <p:pic>
        <p:nvPicPr>
          <p:cNvPr id="4" name="Рисунок 3" descr="Изображение выглядит как монитор, электроника, экран, компьютер&#10;&#10;Автоматически созданное описание">
            <a:extLst>
              <a:ext uri="{FF2B5EF4-FFF2-40B4-BE49-F238E27FC236}">
                <a16:creationId xmlns:a16="http://schemas.microsoft.com/office/drawing/2014/main" id="{AEECB72F-B136-4D39-AAD7-0A835D7136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310" y="1498558"/>
            <a:ext cx="2528402" cy="5056804"/>
          </a:xfrm>
          <a:prstGeom prst="rect">
            <a:avLst/>
          </a:prstGeom>
        </p:spPr>
      </p:pic>
      <p:pic>
        <p:nvPicPr>
          <p:cNvPr id="5" name="Picture 3">
            <a:extLst>
              <a:ext uri="{FF2B5EF4-FFF2-40B4-BE49-F238E27FC236}">
                <a16:creationId xmlns:a16="http://schemas.microsoft.com/office/drawing/2014/main" id="{5A7C65FF-99E0-43FB-8288-17A8B0B2AB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8642"/>
            <a:ext cx="1828800" cy="1420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Рисунок 2" descr="Изображение выглядит как монитор, снимок экрана, экран, часы&#10;&#10;Автоматически созданное описание">
            <a:extLst>
              <a:ext uri="{FF2B5EF4-FFF2-40B4-BE49-F238E27FC236}">
                <a16:creationId xmlns:a16="http://schemas.microsoft.com/office/drawing/2014/main" id="{AA84EE26-BDD3-4B5A-8291-FD7E8D33A47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18" b="11440"/>
          <a:stretch/>
        </p:blipFill>
        <p:spPr>
          <a:xfrm>
            <a:off x="6330479" y="2182374"/>
            <a:ext cx="2060064" cy="3689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839878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>
            <a:extLst>
              <a:ext uri="{FF2B5EF4-FFF2-40B4-BE49-F238E27FC236}">
                <a16:creationId xmlns:a16="http://schemas.microsoft.com/office/drawing/2014/main" id="{A0B4FC5B-1266-424C-AEF8-B75E58E287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4888" y="426596"/>
            <a:ext cx="6754283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оценивания в </a:t>
            </a:r>
            <a:r>
              <a:rPr lang="en-US" sz="4000" b="1" dirty="0">
                <a:solidFill>
                  <a:srgbClr val="46178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Quizizz</a:t>
            </a:r>
            <a:r>
              <a:rPr lang="ru-RU" sz="4000" b="1" dirty="0">
                <a:solidFill>
                  <a:srgbClr val="46178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4000" b="1" dirty="0">
                <a:solidFill>
                  <a:srgbClr val="46178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4400" dirty="0">
                <a:latin typeface="Century Gothic" panose="020B0502020202020204" pitchFamily="34" charset="0"/>
              </a:rPr>
            </a:br>
            <a:endParaRPr lang="ru-RU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4F77B74-BF36-487E-A3E7-3D41EC4F6E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8642"/>
            <a:ext cx="1828800" cy="1420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DFCCE326-0B78-454B-A63E-019604614E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2105" y="1932402"/>
            <a:ext cx="1325563" cy="1325563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E970DC29-61E7-4BF2-9F7C-CD59B1D00E9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2105" y="3580912"/>
            <a:ext cx="1325563" cy="1325563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529C2334-8947-4CEF-9464-BF697C1DA93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1554" y="5229422"/>
            <a:ext cx="1325563" cy="1325563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5CC45D08-172B-4255-94A2-1C906497A89E}"/>
              </a:ext>
            </a:extLst>
          </p:cNvPr>
          <p:cNvSpPr txBox="1"/>
          <p:nvPr/>
        </p:nvSpPr>
        <p:spPr>
          <a:xfrm>
            <a:off x="2864112" y="1932402"/>
            <a:ext cx="51505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200" dirty="0"/>
              <a:t>- </a:t>
            </a:r>
            <a:r>
              <a:rPr lang="ru-RU" sz="2000" dirty="0"/>
              <a:t>Выполнены все задания правильно, заработано максимальное количество баллов, заработаны бонусы. </a:t>
            </a:r>
            <a:endParaRPr lang="ru-RU" sz="32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08E0378-403F-4CC1-9236-938C07F4DE62}"/>
              </a:ext>
            </a:extLst>
          </p:cNvPr>
          <p:cNvSpPr txBox="1"/>
          <p:nvPr/>
        </p:nvSpPr>
        <p:spPr>
          <a:xfrm>
            <a:off x="2887113" y="3791914"/>
            <a:ext cx="515057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- </a:t>
            </a:r>
            <a:r>
              <a:rPr lang="ru-RU" sz="2000" dirty="0"/>
              <a:t>Допущены ошибки в 2-3 заданиях, заработаны баллы и бонусы. </a:t>
            </a:r>
          </a:p>
          <a:p>
            <a:endParaRPr lang="ru-RU" sz="32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FC955CB-916E-4752-8E03-B3534A20F2D7}"/>
              </a:ext>
            </a:extLst>
          </p:cNvPr>
          <p:cNvSpPr txBox="1"/>
          <p:nvPr/>
        </p:nvSpPr>
        <p:spPr>
          <a:xfrm>
            <a:off x="2887115" y="5477767"/>
            <a:ext cx="54779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-</a:t>
            </a:r>
            <a:r>
              <a:rPr lang="ru-RU" sz="2000" dirty="0"/>
              <a:t> Допущено более 4 ошибок, не заработаны бонусы</a:t>
            </a:r>
          </a:p>
        </p:txBody>
      </p:sp>
    </p:spTree>
    <p:extLst>
      <p:ext uri="{BB962C8B-B14F-4D97-AF65-F5344CB8AC3E}">
        <p14:creationId xmlns:p14="http://schemas.microsoft.com/office/powerpoint/2010/main" val="297063735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FF00213-7C77-4D18-9E0E-2313873414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0177" y="341340"/>
            <a:ext cx="8749360" cy="1115415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Сервисы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создания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тестовых заданий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98A0B59-7F6C-4D1C-9861-18F967104B84}"/>
              </a:ext>
            </a:extLst>
          </p:cNvPr>
          <p:cNvSpPr txBox="1"/>
          <p:nvPr/>
        </p:nvSpPr>
        <p:spPr>
          <a:xfrm>
            <a:off x="3984720" y="1823942"/>
            <a:ext cx="476887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err="1">
                <a:solidFill>
                  <a:srgbClr val="FF60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Socrative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онлайн-сервис для проведения викторин, космических гонок на занятиях. Особенностями сервиса являются использование приложений для мобильных устройств и отсутствие необходимости регистрации для учеников.</a:t>
            </a:r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D91D137F-6E80-4A04-9DDE-A91D1742F5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8642"/>
            <a:ext cx="1828800" cy="1420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 descr="Socrative (@Socrative) | توییتر">
            <a:extLst>
              <a:ext uri="{FF2B5EF4-FFF2-40B4-BE49-F238E27FC236}">
                <a16:creationId xmlns:a16="http://schemas.microsoft.com/office/drawing/2014/main" id="{216DE040-69D5-4AD0-A9CE-99C7F58DF5A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3" r="1728" b="-5"/>
          <a:stretch/>
        </p:blipFill>
        <p:spPr bwMode="auto">
          <a:xfrm>
            <a:off x="463951" y="1951130"/>
            <a:ext cx="3520769" cy="3647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00743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6041D1DB-6749-4148-A7AE-BC3CB607C9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3022" y="365126"/>
            <a:ext cx="6912328" cy="1325563"/>
          </a:xfrm>
        </p:spPr>
        <p:txBody>
          <a:bodyPr>
            <a:normAutofit/>
          </a:bodyPr>
          <a:lstStyle/>
          <a:p>
            <a:pPr algn="ctr"/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Элементы геймификации</a:t>
            </a:r>
          </a:p>
        </p:txBody>
      </p:sp>
      <p:pic>
        <p:nvPicPr>
          <p:cNvPr id="3" name="Объект 2">
            <a:extLst>
              <a:ext uri="{FF2B5EF4-FFF2-40B4-BE49-F238E27FC236}">
                <a16:creationId xmlns:a16="http://schemas.microsoft.com/office/drawing/2014/main" id="{C4574F49-FDB7-4986-A773-4E948A9479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0052" y="1785939"/>
            <a:ext cx="6323895" cy="4742921"/>
          </a:xfrm>
        </p:spPr>
      </p:pic>
      <p:pic>
        <p:nvPicPr>
          <p:cNvPr id="7" name="Picture 3">
            <a:extLst>
              <a:ext uri="{FF2B5EF4-FFF2-40B4-BE49-F238E27FC236}">
                <a16:creationId xmlns:a16="http://schemas.microsoft.com/office/drawing/2014/main" id="{B3C404B2-50EC-4C51-A0F1-986811F705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8642"/>
            <a:ext cx="1828800" cy="1420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323095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>
            <a:extLst>
              <a:ext uri="{FF2B5EF4-FFF2-40B4-BE49-F238E27FC236}">
                <a16:creationId xmlns:a16="http://schemas.microsoft.com/office/drawing/2014/main" id="{A0B4FC5B-1266-424C-AEF8-B75E58E287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7246" y="511881"/>
            <a:ext cx="7278104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400" b="1" dirty="0">
                <a:solidFill>
                  <a:srgbClr val="FF60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Socrative</a:t>
            </a:r>
            <a:r>
              <a:rPr lang="en-US" sz="4400" b="1" dirty="0">
                <a:solidFill>
                  <a:srgbClr val="46178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предоставляет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учителю: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4400" dirty="0">
                <a:latin typeface="Century Gothic" panose="020B0502020202020204" pitchFamily="34" charset="0"/>
              </a:rPr>
            </a:br>
            <a:endParaRPr lang="ru-RU" dirty="0"/>
          </a:p>
        </p:txBody>
      </p:sp>
      <p:pic>
        <p:nvPicPr>
          <p:cNvPr id="2" name="Picture 3">
            <a:extLst>
              <a:ext uri="{FF2B5EF4-FFF2-40B4-BE49-F238E27FC236}">
                <a16:creationId xmlns:a16="http://schemas.microsoft.com/office/drawing/2014/main" id="{F3091A01-67D5-425F-92C3-F384B7B213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8642"/>
            <a:ext cx="1828800" cy="1420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Схема 2">
            <a:extLst>
              <a:ext uri="{FF2B5EF4-FFF2-40B4-BE49-F238E27FC236}">
                <a16:creationId xmlns:a16="http://schemas.microsoft.com/office/drawing/2014/main" id="{D0126EE8-19C5-4047-BF2A-E7423CAE02B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51701845"/>
              </p:ext>
            </p:extLst>
          </p:nvPr>
        </p:nvGraphicFramePr>
        <p:xfrm>
          <a:off x="1591231" y="1837444"/>
          <a:ext cx="6570133" cy="44121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72323732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>
            <a:extLst>
              <a:ext uri="{FF2B5EF4-FFF2-40B4-BE49-F238E27FC236}">
                <a16:creationId xmlns:a16="http://schemas.microsoft.com/office/drawing/2014/main" id="{A0B4FC5B-1266-424C-AEF8-B75E58E287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6138" y="899048"/>
            <a:ext cx="7278104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режима проведения тестирования в </a:t>
            </a:r>
            <a:r>
              <a:rPr lang="ru-RU" sz="4400" b="1" dirty="0" err="1">
                <a:solidFill>
                  <a:srgbClr val="FF60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Socrative</a:t>
            </a:r>
            <a:r>
              <a:rPr lang="ru-RU" sz="4400" b="1" dirty="0">
                <a:solidFill>
                  <a:srgbClr val="FF60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lang="ru-RU" sz="4400" b="1" dirty="0">
                <a:solidFill>
                  <a:srgbClr val="FF60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4400" dirty="0">
                <a:latin typeface="Century Gothic" panose="020B0502020202020204" pitchFamily="34" charset="0"/>
              </a:rPr>
            </a:br>
            <a:endParaRPr lang="ru-RU" dirty="0"/>
          </a:p>
        </p:txBody>
      </p:sp>
      <p:pic>
        <p:nvPicPr>
          <p:cNvPr id="2" name="Picture 3">
            <a:extLst>
              <a:ext uri="{FF2B5EF4-FFF2-40B4-BE49-F238E27FC236}">
                <a16:creationId xmlns:a16="http://schemas.microsoft.com/office/drawing/2014/main" id="{F3091A01-67D5-425F-92C3-F384B7B213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8642"/>
            <a:ext cx="1828800" cy="1420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924A53A-A173-4060-9AA8-B4A794A6FC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3262" y="2483551"/>
            <a:ext cx="6197476" cy="1890897"/>
          </a:xfrm>
          <a:prstGeom prst="rect">
            <a:avLst/>
          </a:prstGeom>
          <a:ln w="38100">
            <a:solidFill>
              <a:srgbClr val="FF602B"/>
            </a:solidFill>
          </a:ln>
        </p:spPr>
      </p:pic>
    </p:spTree>
    <p:extLst>
      <p:ext uri="{BB962C8B-B14F-4D97-AF65-F5344CB8AC3E}">
        <p14:creationId xmlns:p14="http://schemas.microsoft.com/office/powerpoint/2010/main" val="234013062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>
            <a:extLst>
              <a:ext uri="{FF2B5EF4-FFF2-40B4-BE49-F238E27FC236}">
                <a16:creationId xmlns:a16="http://schemas.microsoft.com/office/drawing/2014/main" id="{A0B4FC5B-1266-424C-AEF8-B75E58E287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4888" y="426596"/>
            <a:ext cx="6754283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400" b="1" dirty="0">
                <a:solidFill>
                  <a:srgbClr val="FF60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Socrative</a:t>
            </a:r>
            <a:r>
              <a:rPr lang="en-US" sz="4400" b="1" dirty="0">
                <a:solidFill>
                  <a:srgbClr val="46178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позиции учителя: </a:t>
            </a:r>
            <a:br>
              <a:rPr lang="ru-RU" sz="4400" dirty="0">
                <a:latin typeface="Century Gothic" panose="020B0502020202020204" pitchFamily="34" charset="0"/>
              </a:rPr>
            </a:br>
            <a:endParaRPr lang="ru-RU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4F77B74-BF36-487E-A3E7-3D41EC4F6E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8642"/>
            <a:ext cx="1828800" cy="1420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5453410-0840-4F15-999C-D7E30C3DC9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52159"/>
            <a:ext cx="9144000" cy="4699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151273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381F46DD-76A4-4D97-877B-C1FB450438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466" y="1819806"/>
            <a:ext cx="7018674" cy="3607283"/>
          </a:xfrm>
          <a:prstGeom prst="rect">
            <a:avLst/>
          </a:prstGeom>
        </p:spPr>
      </p:pic>
      <p:sp>
        <p:nvSpPr>
          <p:cNvPr id="8" name="Заголовок 7">
            <a:extLst>
              <a:ext uri="{FF2B5EF4-FFF2-40B4-BE49-F238E27FC236}">
                <a16:creationId xmlns:a16="http://schemas.microsoft.com/office/drawing/2014/main" id="{A0B4FC5B-1266-424C-AEF8-B75E58E287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6238" y="398993"/>
            <a:ext cx="6999111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400" b="1" dirty="0">
                <a:solidFill>
                  <a:srgbClr val="FF60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Socrative</a:t>
            </a:r>
            <a:r>
              <a:rPr lang="ru-RU" sz="4400" b="1" dirty="0">
                <a:solidFill>
                  <a:srgbClr val="46178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позиции обучающегося: </a:t>
            </a:r>
            <a:br>
              <a:rPr lang="ru-RU" sz="4400" dirty="0">
                <a:latin typeface="Century Gothic" panose="020B0502020202020204" pitchFamily="34" charset="0"/>
              </a:rPr>
            </a:br>
            <a:endParaRPr lang="ru-RU" dirty="0"/>
          </a:p>
        </p:txBody>
      </p:sp>
      <p:pic>
        <p:nvPicPr>
          <p:cNvPr id="4" name="Рисунок 3" descr="Изображение выглядит как монитор, электроника, экран, компьютер&#10;&#10;Автоматически созданное описание">
            <a:extLst>
              <a:ext uri="{FF2B5EF4-FFF2-40B4-BE49-F238E27FC236}">
                <a16:creationId xmlns:a16="http://schemas.microsoft.com/office/drawing/2014/main" id="{AEECB72F-B136-4D39-AAD7-0A835D7136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310" y="1498558"/>
            <a:ext cx="2528402" cy="5056804"/>
          </a:xfrm>
          <a:prstGeom prst="rect">
            <a:avLst/>
          </a:prstGeom>
        </p:spPr>
      </p:pic>
      <p:pic>
        <p:nvPicPr>
          <p:cNvPr id="5" name="Picture 3">
            <a:extLst>
              <a:ext uri="{FF2B5EF4-FFF2-40B4-BE49-F238E27FC236}">
                <a16:creationId xmlns:a16="http://schemas.microsoft.com/office/drawing/2014/main" id="{5A7C65FF-99E0-43FB-8288-17A8B0B2AB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8642"/>
            <a:ext cx="1828800" cy="1420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32E9E346-37BC-4C43-AB5D-451157C42A9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12" b="10947"/>
          <a:stretch/>
        </p:blipFill>
        <p:spPr>
          <a:xfrm>
            <a:off x="6319460" y="2140745"/>
            <a:ext cx="2056896" cy="3768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51387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>
            <a:extLst>
              <a:ext uri="{FF2B5EF4-FFF2-40B4-BE49-F238E27FC236}">
                <a16:creationId xmlns:a16="http://schemas.microsoft.com/office/drawing/2014/main" id="{A0B4FC5B-1266-424C-AEF8-B75E58E287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3871" y="423411"/>
            <a:ext cx="6844593" cy="1325563"/>
          </a:xfrm>
        </p:spPr>
        <p:txBody>
          <a:bodyPr>
            <a:normAutofit/>
          </a:bodyPr>
          <a:lstStyle/>
          <a:p>
            <a:pPr algn="ctr"/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Итоговый рейтинг в </a:t>
            </a:r>
            <a:r>
              <a:rPr lang="en-US" sz="3600" b="1" dirty="0">
                <a:solidFill>
                  <a:srgbClr val="FF60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Socrative</a:t>
            </a:r>
            <a:r>
              <a:rPr lang="ru-RU" sz="3600" dirty="0">
                <a:solidFill>
                  <a:srgbClr val="FF60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4400" dirty="0">
                <a:latin typeface="Century Gothic" panose="020B0502020202020204" pitchFamily="34" charset="0"/>
              </a:rPr>
            </a:br>
            <a:endParaRPr lang="ru-RU" dirty="0"/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id="{5A7C65FF-99E0-43FB-8288-17A8B0B2AB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8642"/>
            <a:ext cx="1828800" cy="1420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Рисунок 5" descr="Изображение выглядит как стол&#10;&#10;Автоматически созданное описание">
            <a:extLst>
              <a:ext uri="{FF2B5EF4-FFF2-40B4-BE49-F238E27FC236}">
                <a16:creationId xmlns:a16="http://schemas.microsoft.com/office/drawing/2014/main" id="{7EE5E193-61B6-4942-B7BC-E4D2D2D5C9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48974"/>
            <a:ext cx="9144000" cy="4662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672826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D7BA5F3-3CF0-491A-AF59-97D25DD417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426157" y="963877"/>
            <a:ext cx="3970867" cy="4930246"/>
          </a:xfrm>
        </p:spPr>
        <p:txBody>
          <a:bodyPr>
            <a:normAutofit/>
          </a:bodyPr>
          <a:lstStyle/>
          <a:p>
            <a:pPr algn="r"/>
            <a:r>
              <a:rPr lang="ru-RU" sz="3200" dirty="0">
                <a:solidFill>
                  <a:schemeClr val="accent1"/>
                </a:solidFill>
              </a:rPr>
              <a:t>Геймификация текущего контроля позволяет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DEA33C7-CD6E-4FBA-B969-0E84BC79EA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43943" y="963877"/>
            <a:ext cx="5319435" cy="4930246"/>
          </a:xfrm>
        </p:spPr>
        <p:txBody>
          <a:bodyPr anchor="ctr">
            <a:normAutofit/>
          </a:bodyPr>
          <a:lstStyle/>
          <a:p>
            <a:r>
              <a:rPr lang="ru-RU" sz="2000" dirty="0"/>
              <a:t>Добиться высокой мотивации и вовлеченности обучающихся в образовательный процесс;</a:t>
            </a:r>
          </a:p>
          <a:p>
            <a:r>
              <a:rPr lang="ru-RU" sz="2000" dirty="0"/>
              <a:t>Избавить школьников от стресса, сосредоточить их на вопросах;</a:t>
            </a:r>
          </a:p>
          <a:p>
            <a:r>
              <a:rPr lang="ru-RU" sz="2000" dirty="0"/>
              <a:t>Результаты «игроков» выше, чем при прохождении теста, по результатам которого будет выставлена оценка</a:t>
            </a:r>
          </a:p>
          <a:p>
            <a:endParaRPr lang="ru-RU" sz="2400" dirty="0"/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id="{0E21B041-A4E0-42A0-ACD8-49FA253ADA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8642"/>
            <a:ext cx="1828800" cy="1420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744742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6041D1DB-6749-4148-A7AE-BC3CB607C9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0800" y="365126"/>
            <a:ext cx="7194550" cy="1325563"/>
          </a:xfrm>
        </p:spPr>
        <p:txBody>
          <a:bodyPr>
            <a:normAutofit/>
          </a:bodyPr>
          <a:lstStyle/>
          <a:p>
            <a:pPr algn="ctr"/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Сервисы для создания </a:t>
            </a:r>
            <a:b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тестовых заданий</a:t>
            </a:r>
          </a:p>
        </p:txBody>
      </p:sp>
      <p:pic>
        <p:nvPicPr>
          <p:cNvPr id="7" name="Picture 3">
            <a:extLst>
              <a:ext uri="{FF2B5EF4-FFF2-40B4-BE49-F238E27FC236}">
                <a16:creationId xmlns:a16="http://schemas.microsoft.com/office/drawing/2014/main" id="{B3C404B2-50EC-4C51-A0F1-986811F705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8642"/>
            <a:ext cx="1828800" cy="1420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3" descr="Изображение выглядит как рисунок, знак, комната&#10;&#10;Автоматически созданное описание">
            <a:extLst>
              <a:ext uri="{FF2B5EF4-FFF2-40B4-BE49-F238E27FC236}">
                <a16:creationId xmlns:a16="http://schemas.microsoft.com/office/drawing/2014/main" id="{2DCB3C63-5CB1-473E-A7CC-599B1CF5B96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461" b="-5"/>
          <a:stretch/>
        </p:blipFill>
        <p:spPr>
          <a:xfrm>
            <a:off x="1073193" y="2549831"/>
            <a:ext cx="1980748" cy="2051850"/>
          </a:xfrm>
          <a:prstGeom prst="rect">
            <a:avLst/>
          </a:prstGeom>
        </p:spPr>
      </p:pic>
      <p:pic>
        <p:nvPicPr>
          <p:cNvPr id="3" name="Picture 6">
            <a:extLst>
              <a:ext uri="{FF2B5EF4-FFF2-40B4-BE49-F238E27FC236}">
                <a16:creationId xmlns:a16="http://schemas.microsoft.com/office/drawing/2014/main" id="{3AD070A4-3A37-4FA6-9843-2B6EFFCCD89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465" r="-5" b="-5"/>
          <a:stretch/>
        </p:blipFill>
        <p:spPr>
          <a:xfrm>
            <a:off x="3739670" y="2549831"/>
            <a:ext cx="1980748" cy="2051850"/>
          </a:xfrm>
          <a:prstGeom prst="rect">
            <a:avLst/>
          </a:prstGeom>
        </p:spPr>
      </p:pic>
      <p:pic>
        <p:nvPicPr>
          <p:cNvPr id="10" name="Picture 2" descr="Socrative (@Socrative) | توییتر">
            <a:extLst>
              <a:ext uri="{FF2B5EF4-FFF2-40B4-BE49-F238E27FC236}">
                <a16:creationId xmlns:a16="http://schemas.microsoft.com/office/drawing/2014/main" id="{DFD1B577-AA56-409B-A68D-5116563B8AB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3" r="1728" b="-5"/>
          <a:stretch/>
        </p:blipFill>
        <p:spPr bwMode="auto">
          <a:xfrm>
            <a:off x="6406147" y="2549831"/>
            <a:ext cx="1980748" cy="2051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2336B654-7378-4285-B9A6-E55C2F3FE991}"/>
              </a:ext>
            </a:extLst>
          </p:cNvPr>
          <p:cNvSpPr txBox="1"/>
          <p:nvPr/>
        </p:nvSpPr>
        <p:spPr>
          <a:xfrm>
            <a:off x="1073193" y="4869655"/>
            <a:ext cx="19807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Kahoot!</a:t>
            </a:r>
          </a:p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https://kahoot.com/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4903AB7-C34F-491E-819C-D21E1B5C3548}"/>
              </a:ext>
            </a:extLst>
          </p:cNvPr>
          <p:cNvSpPr txBox="1"/>
          <p:nvPr/>
        </p:nvSpPr>
        <p:spPr>
          <a:xfrm>
            <a:off x="3739670" y="4869655"/>
            <a:ext cx="19807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Quizizz</a:t>
            </a:r>
          </a:p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https://quizizz.com/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9EF5D26-B970-45C6-BD71-42654FA397F2}"/>
              </a:ext>
            </a:extLst>
          </p:cNvPr>
          <p:cNvSpPr txBox="1"/>
          <p:nvPr/>
        </p:nvSpPr>
        <p:spPr>
          <a:xfrm>
            <a:off x="6090061" y="4896377"/>
            <a:ext cx="2686754" cy="907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Socrative</a:t>
            </a:r>
            <a:b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9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</a:t>
            </a:r>
            <a:b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8"/>
              </a:rPr>
            </a:b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8"/>
              </a:rPr>
              <a:t>https://www.socrative.com/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3628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FF00213-7C77-4D18-9E0E-2313873414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0177" y="341340"/>
            <a:ext cx="8749360" cy="1115415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Сервисы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создания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тестовых заданий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3" descr="Изображение выглядит как рисунок, знак, комната&#10;&#10;Автоматически созданное описание">
            <a:extLst>
              <a:ext uri="{FF2B5EF4-FFF2-40B4-BE49-F238E27FC236}">
                <a16:creationId xmlns:a16="http://schemas.microsoft.com/office/drawing/2014/main" id="{304EB268-5E94-4ACA-89D0-A9F5DE9AFCE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461" b="-5"/>
          <a:stretch/>
        </p:blipFill>
        <p:spPr>
          <a:xfrm>
            <a:off x="490621" y="2167605"/>
            <a:ext cx="3467429" cy="359189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98A0B59-7F6C-4D1C-9861-18F967104B84}"/>
              </a:ext>
            </a:extLst>
          </p:cNvPr>
          <p:cNvSpPr txBox="1"/>
          <p:nvPr/>
        </p:nvSpPr>
        <p:spPr>
          <a:xfrm>
            <a:off x="4228368" y="2167605"/>
            <a:ext cx="4768875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46178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Kahoot!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бесплатная платформа для обучения в игровой форме, которая подходит для любого учебного предмета и любого возраста, позволяет создавать тесты, викторины для обучающихся </a:t>
            </a:r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D91D137F-6E80-4A04-9DDE-A91D1742F5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8642"/>
            <a:ext cx="1828800" cy="1420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53135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>
            <a:extLst>
              <a:ext uri="{FF2B5EF4-FFF2-40B4-BE49-F238E27FC236}">
                <a16:creationId xmlns:a16="http://schemas.microsoft.com/office/drawing/2014/main" id="{5EDDA140-5C9E-4270-BBF2-A9A4BDAC89B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93816354"/>
              </p:ext>
            </p:extLst>
          </p:nvPr>
        </p:nvGraphicFramePr>
        <p:xfrm>
          <a:off x="1237246" y="1609455"/>
          <a:ext cx="6669507" cy="47238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Заголовок 7">
            <a:extLst>
              <a:ext uri="{FF2B5EF4-FFF2-40B4-BE49-F238E27FC236}">
                <a16:creationId xmlns:a16="http://schemas.microsoft.com/office/drawing/2014/main" id="{A0B4FC5B-1266-424C-AEF8-B75E58E287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7246" y="511881"/>
            <a:ext cx="7278104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400" b="1" dirty="0">
                <a:solidFill>
                  <a:srgbClr val="46178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Kahoot!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редоставляет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учителю: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4400" dirty="0">
                <a:latin typeface="Century Gothic" panose="020B0502020202020204" pitchFamily="34" charset="0"/>
              </a:rPr>
            </a:br>
            <a:endParaRPr lang="ru-RU" dirty="0"/>
          </a:p>
        </p:txBody>
      </p:sp>
      <p:pic>
        <p:nvPicPr>
          <p:cNvPr id="2" name="Picture 3">
            <a:extLst>
              <a:ext uri="{FF2B5EF4-FFF2-40B4-BE49-F238E27FC236}">
                <a16:creationId xmlns:a16="http://schemas.microsoft.com/office/drawing/2014/main" id="{F3091A01-67D5-425F-92C3-F384B7B213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8642"/>
            <a:ext cx="1828800" cy="1420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9676281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>
            <a:extLst>
              <a:ext uri="{FF2B5EF4-FFF2-40B4-BE49-F238E27FC236}">
                <a16:creationId xmlns:a16="http://schemas.microsoft.com/office/drawing/2014/main" id="{A0B4FC5B-1266-424C-AEF8-B75E58E287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4888" y="426596"/>
            <a:ext cx="6754283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400" b="1" dirty="0">
                <a:solidFill>
                  <a:srgbClr val="46178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Kahoot!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позиции учителя: </a:t>
            </a:r>
            <a:br>
              <a:rPr lang="ru-RU" sz="4400" dirty="0">
                <a:latin typeface="Century Gothic" panose="020B0502020202020204" pitchFamily="34" charset="0"/>
              </a:rPr>
            </a:br>
            <a:endParaRPr lang="ru-RU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C574864-5DDB-4E96-943B-324F1C80D18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87" b="4513"/>
          <a:stretch/>
        </p:blipFill>
        <p:spPr>
          <a:xfrm>
            <a:off x="0" y="1609455"/>
            <a:ext cx="9144000" cy="434622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4F77B74-BF36-487E-A3E7-3D41EC4F6E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8642"/>
            <a:ext cx="1828800" cy="1420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6352348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>
            <a:extLst>
              <a:ext uri="{FF2B5EF4-FFF2-40B4-BE49-F238E27FC236}">
                <a16:creationId xmlns:a16="http://schemas.microsoft.com/office/drawing/2014/main" id="{A0B4FC5B-1266-424C-AEF8-B75E58E287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6238" y="398993"/>
            <a:ext cx="6999111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400" b="1" dirty="0">
                <a:solidFill>
                  <a:srgbClr val="46178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Kahoot!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позиции обучающегося: </a:t>
            </a:r>
            <a:br>
              <a:rPr lang="ru-RU" sz="4400" dirty="0">
                <a:latin typeface="Century Gothic" panose="020B0502020202020204" pitchFamily="34" charset="0"/>
              </a:rPr>
            </a:br>
            <a:endParaRPr lang="ru-RU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C574864-5DDB-4E96-943B-324F1C80D18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87" b="4513"/>
          <a:stretch/>
        </p:blipFill>
        <p:spPr>
          <a:xfrm>
            <a:off x="519288" y="1609455"/>
            <a:ext cx="6999111" cy="3326738"/>
          </a:xfrm>
          <a:prstGeom prst="rect">
            <a:avLst/>
          </a:prstGeom>
        </p:spPr>
      </p:pic>
      <p:pic>
        <p:nvPicPr>
          <p:cNvPr id="4" name="Рисунок 3" descr="Изображение выглядит как монитор, электроника, экран, компьютер&#10;&#10;Автоматически созданное описание">
            <a:extLst>
              <a:ext uri="{FF2B5EF4-FFF2-40B4-BE49-F238E27FC236}">
                <a16:creationId xmlns:a16="http://schemas.microsoft.com/office/drawing/2014/main" id="{AEECB72F-B136-4D39-AAD7-0A835D7136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310" y="1498558"/>
            <a:ext cx="2528402" cy="5056804"/>
          </a:xfrm>
          <a:prstGeom prst="rect">
            <a:avLst/>
          </a:prstGeom>
        </p:spPr>
      </p:pic>
      <p:pic>
        <p:nvPicPr>
          <p:cNvPr id="5" name="Picture 3">
            <a:extLst>
              <a:ext uri="{FF2B5EF4-FFF2-40B4-BE49-F238E27FC236}">
                <a16:creationId xmlns:a16="http://schemas.microsoft.com/office/drawing/2014/main" id="{5A7C65FF-99E0-43FB-8288-17A8B0B2AB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8642"/>
            <a:ext cx="1828800" cy="1420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Рисунок 8" descr="Изображение выглядит как квадрат&#10;&#10;Автоматически созданное описание">
            <a:extLst>
              <a:ext uri="{FF2B5EF4-FFF2-40B4-BE49-F238E27FC236}">
                <a16:creationId xmlns:a16="http://schemas.microsoft.com/office/drawing/2014/main" id="{9B9DD1F6-8345-4FEF-B054-4AC281EE8C4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14" b="9794"/>
          <a:stretch/>
        </p:blipFill>
        <p:spPr>
          <a:xfrm>
            <a:off x="6309949" y="1934907"/>
            <a:ext cx="2101124" cy="3901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908607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>
            <a:extLst>
              <a:ext uri="{FF2B5EF4-FFF2-40B4-BE49-F238E27FC236}">
                <a16:creationId xmlns:a16="http://schemas.microsoft.com/office/drawing/2014/main" id="{A0B4FC5B-1266-424C-AEF8-B75E58E287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4888" y="426596"/>
            <a:ext cx="6754283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400" b="1" dirty="0">
                <a:solidFill>
                  <a:srgbClr val="46178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Kahoot!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позиции учителя: </a:t>
            </a:r>
            <a:br>
              <a:rPr lang="ru-RU" sz="4400" dirty="0">
                <a:latin typeface="Century Gothic" panose="020B0502020202020204" pitchFamily="34" charset="0"/>
              </a:rPr>
            </a:br>
            <a:endParaRPr lang="ru-RU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4F77B74-BF36-487E-A3E7-3D41EC4F6E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8642"/>
            <a:ext cx="1828800" cy="1420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F99A0CA-D60B-4084-9784-57314AB964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09455"/>
            <a:ext cx="9144000" cy="4909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355106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731C702A-04B2-4742-A94C-60915783EF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708909"/>
            <a:ext cx="7778044" cy="4176439"/>
          </a:xfrm>
          <a:prstGeom prst="rect">
            <a:avLst/>
          </a:prstGeom>
        </p:spPr>
      </p:pic>
      <p:sp>
        <p:nvSpPr>
          <p:cNvPr id="8" name="Заголовок 7">
            <a:extLst>
              <a:ext uri="{FF2B5EF4-FFF2-40B4-BE49-F238E27FC236}">
                <a16:creationId xmlns:a16="http://schemas.microsoft.com/office/drawing/2014/main" id="{A0B4FC5B-1266-424C-AEF8-B75E58E287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6238" y="398993"/>
            <a:ext cx="6999111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400" b="1" dirty="0">
                <a:solidFill>
                  <a:srgbClr val="46178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Kahoot!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позиции обучающегося: </a:t>
            </a:r>
            <a:br>
              <a:rPr lang="ru-RU" sz="4400" dirty="0">
                <a:latin typeface="Century Gothic" panose="020B0502020202020204" pitchFamily="34" charset="0"/>
              </a:rPr>
            </a:br>
            <a:endParaRPr lang="ru-RU" dirty="0"/>
          </a:p>
        </p:txBody>
      </p:sp>
      <p:pic>
        <p:nvPicPr>
          <p:cNvPr id="4" name="Рисунок 3" descr="Изображение выглядит как монитор, электроника, экран, компьютер&#10;&#10;Автоматически созданное описание">
            <a:extLst>
              <a:ext uri="{FF2B5EF4-FFF2-40B4-BE49-F238E27FC236}">
                <a16:creationId xmlns:a16="http://schemas.microsoft.com/office/drawing/2014/main" id="{AEECB72F-B136-4D39-AAD7-0A835D7136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310" y="1498558"/>
            <a:ext cx="2528402" cy="5056804"/>
          </a:xfrm>
          <a:prstGeom prst="rect">
            <a:avLst/>
          </a:prstGeom>
        </p:spPr>
      </p:pic>
      <p:pic>
        <p:nvPicPr>
          <p:cNvPr id="5" name="Picture 3">
            <a:extLst>
              <a:ext uri="{FF2B5EF4-FFF2-40B4-BE49-F238E27FC236}">
                <a16:creationId xmlns:a16="http://schemas.microsoft.com/office/drawing/2014/main" id="{5A7C65FF-99E0-43FB-8288-17A8B0B2AB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8642"/>
            <a:ext cx="1828800" cy="1420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7FBDD15B-B1E9-4924-813B-A040F3CFAB3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12" b="9795"/>
          <a:stretch/>
        </p:blipFill>
        <p:spPr>
          <a:xfrm>
            <a:off x="6299998" y="1934907"/>
            <a:ext cx="2127508" cy="3950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156614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494</TotalTime>
  <Words>444</Words>
  <Application>Microsoft Office PowerPoint</Application>
  <PresentationFormat>Экран (4:3)</PresentationFormat>
  <Paragraphs>59</Paragraphs>
  <Slides>25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25</vt:i4>
      </vt:variant>
    </vt:vector>
  </HeadingPairs>
  <TitlesOfParts>
    <vt:vector size="32" baseType="lpstr">
      <vt:lpstr>Arial</vt:lpstr>
      <vt:lpstr>Calibri</vt:lpstr>
      <vt:lpstr>Calibri Light</vt:lpstr>
      <vt:lpstr>Century Gothic</vt:lpstr>
      <vt:lpstr>Times New Roman</vt:lpstr>
      <vt:lpstr>Тема Office</vt:lpstr>
      <vt:lpstr>1_Тема Office</vt:lpstr>
      <vt:lpstr>   «Использование элементов геймификации при организации текущего контроля на уроках»    </vt:lpstr>
      <vt:lpstr>Элементы геймификации</vt:lpstr>
      <vt:lpstr>Сервисы для создания  тестовых заданий</vt:lpstr>
      <vt:lpstr>Сервисы для создания  тестовых заданий</vt:lpstr>
      <vt:lpstr>Kahoot! предоставляет учителю:  </vt:lpstr>
      <vt:lpstr>Kahoot! с позиции учителя:  </vt:lpstr>
      <vt:lpstr>Kahoot! с позиции обучающегося:  </vt:lpstr>
      <vt:lpstr>Kahoot! с позиции учителя:  </vt:lpstr>
      <vt:lpstr>Kahoot! с позиции обучающегося:  </vt:lpstr>
      <vt:lpstr>Итоговый рейтинг в Kahoot!  </vt:lpstr>
      <vt:lpstr>Система оценивания в Kahoot!  </vt:lpstr>
      <vt:lpstr>Сервисы для создания  тестовых заданий</vt:lpstr>
      <vt:lpstr>Quizizz предоставляет  учителю:  </vt:lpstr>
      <vt:lpstr>Quizizz с позиции учителя:  </vt:lpstr>
      <vt:lpstr>Quizizz с позиции обучающегося:  </vt:lpstr>
      <vt:lpstr>Quizizz с позиции обучающегося:  </vt:lpstr>
      <vt:lpstr>Итоговый рейтинг в Quizizz:  </vt:lpstr>
      <vt:lpstr>Система оценивания в Quizizz:  </vt:lpstr>
      <vt:lpstr>Сервисы для создания  тестовых заданий</vt:lpstr>
      <vt:lpstr>Socrative предоставляет учителю:  </vt:lpstr>
      <vt:lpstr>3 режима проведения тестирования в Socrative:  </vt:lpstr>
      <vt:lpstr>Socrative с позиции учителя:  </vt:lpstr>
      <vt:lpstr>Socrative с позиции обучающегося:  </vt:lpstr>
      <vt:lpstr>Итоговый рейтинг в Socrative:  </vt:lpstr>
      <vt:lpstr>Геймификация текущего контроля позволяет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«Использование элементов геймификации при организации текущего контроля на уроках»</dc:title>
  <dc:creator>Дудалова Е.М.</dc:creator>
  <cp:lastModifiedBy>teach</cp:lastModifiedBy>
  <cp:revision>7</cp:revision>
  <dcterms:created xsi:type="dcterms:W3CDTF">2020-10-24T21:48:34Z</dcterms:created>
  <dcterms:modified xsi:type="dcterms:W3CDTF">2020-10-27T05:17:17Z</dcterms:modified>
</cp:coreProperties>
</file>