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56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пн 11.02.19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Unscramble the mystery word combination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err="1" smtClean="0"/>
              <a:t>Firg</a:t>
            </a:r>
            <a:r>
              <a:rPr lang="en-US" sz="9600" dirty="0" err="1"/>
              <a:t>e</a:t>
            </a:r>
            <a:r>
              <a:rPr lang="en-US" sz="9600" dirty="0" err="1" smtClean="0"/>
              <a:t>on</a:t>
            </a:r>
            <a:r>
              <a:rPr lang="en-US" sz="9600" dirty="0" smtClean="0"/>
              <a:t> </a:t>
            </a:r>
            <a:r>
              <a:rPr lang="en-US" sz="9600" dirty="0" err="1" smtClean="0"/>
              <a:t>agaunge</a:t>
            </a:r>
            <a:r>
              <a:rPr lang="en-US" sz="9600" dirty="0" err="1"/>
              <a:t>l</a:t>
            </a:r>
            <a:r>
              <a:rPr lang="en-US" sz="9600" dirty="0" err="1" smtClean="0"/>
              <a:t>n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24220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Task 4</a:t>
            </a:r>
            <a:br>
              <a:rPr lang="en-US" dirty="0" smtClean="0"/>
            </a:br>
            <a:r>
              <a:rPr lang="en-US" dirty="0" smtClean="0"/>
              <a:t>Match the words in English with their Greek equivalent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5990"/>
          <a:ext cx="8229600" cy="42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1) ALPHABET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 ΑΛΦΑΒΗΤΟ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2) PROBLEM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C)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ΠΡΟΒΛΗΜΑ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3) COSMOS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ΚΟΣΜΟΣ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4) DIAGRAM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ΔΙΑΓΡΑΜΜΑ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5) MATHEMATICS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ΜΑΘΗΜΑΤΙΚΑ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6) ANALYSIS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ΑΝΑΛΥΣΗ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7) ARCHAEOLOGY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ΑΡΧΑΙΟΛΟΓΙΑ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ETYMOLOGY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ΕΤΥΜΟΛΟΓΙΑ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9) ENERGY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ΕΝΕΡΓΕΙΑ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10) SCHOOL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l-GR" sz="2400" dirty="0" smtClean="0">
                          <a:latin typeface="+mn-lt"/>
                          <a:ea typeface="Calibri"/>
                          <a:cs typeface="Times New Roman"/>
                        </a:rPr>
                        <a:t> ΣΧΟΛΕΙΟ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\Desktop\e94ce3878e17a6d612ae60467ebe61e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585791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Unscramble the mystery word combination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Foreign language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52693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Tongue </a:t>
            </a:r>
            <a:r>
              <a:rPr lang="en-US" dirty="0" smtClean="0"/>
              <a:t>twister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/>
              <a:t>THE GREAT GREEK GRAPE GROWERS</a:t>
            </a:r>
            <a:endParaRPr lang="ru-RU" sz="6600" dirty="0"/>
          </a:p>
          <a:p>
            <a:pPr marL="0" indent="0" algn="ctr">
              <a:buNone/>
            </a:pPr>
            <a:r>
              <a:rPr lang="en-US" sz="6600" b="1" dirty="0"/>
              <a:t>GROW GREAT GREEK GRAPES</a:t>
            </a:r>
            <a:endParaRPr lang="ru-RU" sz="6600" dirty="0"/>
          </a:p>
          <a:p>
            <a:pPr algn="ctr"/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82110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558608" cy="158417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GREEK ALPHABET – THE WONDER OF THE ANCIENT WORLD</a:t>
            </a:r>
            <a:endParaRPr lang="ru-RU" sz="3600" b="1" dirty="0"/>
          </a:p>
        </p:txBody>
      </p:sp>
      <p:pic>
        <p:nvPicPr>
          <p:cNvPr id="4" name="Picture 2" descr="E:\alphabet_gree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200800" cy="496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58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Greek and Russian alphabet</a:t>
            </a:r>
            <a:endParaRPr lang="ru-RU" dirty="0"/>
          </a:p>
        </p:txBody>
      </p:sp>
      <p:pic>
        <p:nvPicPr>
          <p:cNvPr id="4" name="Picture 2" descr="E:\image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1124744"/>
            <a:ext cx="5400599" cy="517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92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3</a:t>
            </a:r>
            <a:br>
              <a:rPr lang="en-US" dirty="0" smtClean="0"/>
            </a:br>
            <a:r>
              <a:rPr lang="en-US" dirty="0" smtClean="0"/>
              <a:t>Translate these words into English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География</a:t>
            </a:r>
          </a:p>
          <a:p>
            <a:pPr marL="0" indent="0">
              <a:buNone/>
            </a:pPr>
            <a:r>
              <a:rPr lang="ru-RU" dirty="0" smtClean="0"/>
              <a:t>Математика</a:t>
            </a:r>
          </a:p>
          <a:p>
            <a:pPr marL="0" indent="0">
              <a:buNone/>
            </a:pPr>
            <a:r>
              <a:rPr lang="ru-RU" dirty="0" smtClean="0"/>
              <a:t>Физика</a:t>
            </a:r>
          </a:p>
          <a:p>
            <a:pPr marL="0" indent="0">
              <a:buNone/>
            </a:pPr>
            <a:r>
              <a:rPr lang="ru-RU" dirty="0" smtClean="0"/>
              <a:t>Психология</a:t>
            </a:r>
          </a:p>
          <a:p>
            <a:pPr marL="0" indent="0">
              <a:buNone/>
            </a:pPr>
            <a:r>
              <a:rPr lang="ru-RU" dirty="0" smtClean="0"/>
              <a:t>Экология</a:t>
            </a:r>
          </a:p>
          <a:p>
            <a:pPr marL="0" indent="0">
              <a:buNone/>
            </a:pPr>
            <a:r>
              <a:rPr lang="ru-RU" dirty="0" smtClean="0"/>
              <a:t>Биология</a:t>
            </a:r>
          </a:p>
          <a:p>
            <a:pPr marL="0" indent="0">
              <a:buNone/>
            </a:pPr>
            <a:r>
              <a:rPr lang="ru-RU" dirty="0" smtClean="0"/>
              <a:t>Астрология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Археология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03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3</a:t>
            </a:r>
            <a:br>
              <a:rPr lang="en-US" dirty="0" smtClean="0"/>
            </a:br>
            <a:r>
              <a:rPr lang="en-US" dirty="0" smtClean="0"/>
              <a:t>Translate these words into English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География -  </a:t>
            </a:r>
            <a:r>
              <a:rPr lang="en-US" dirty="0"/>
              <a:t>geography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Математика - </a:t>
            </a:r>
            <a:r>
              <a:rPr lang="en-US" dirty="0"/>
              <a:t>mathematics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Физика - </a:t>
            </a:r>
            <a:r>
              <a:rPr lang="en-US" dirty="0"/>
              <a:t>physics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Психология - </a:t>
            </a:r>
            <a:r>
              <a:rPr lang="en-US" dirty="0"/>
              <a:t>psychology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Экология - </a:t>
            </a:r>
            <a:r>
              <a:rPr lang="en-US" dirty="0"/>
              <a:t>ecology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Биология - </a:t>
            </a:r>
            <a:r>
              <a:rPr lang="en-US" dirty="0"/>
              <a:t>biology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Астрология – </a:t>
            </a:r>
            <a:r>
              <a:rPr lang="en-US" dirty="0" smtClean="0"/>
              <a:t>astrology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Археология – </a:t>
            </a:r>
            <a:r>
              <a:rPr lang="en-US" dirty="0" smtClean="0"/>
              <a:t>archeology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09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 me name all these words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G</a:t>
            </a:r>
            <a:r>
              <a:rPr lang="en-US" dirty="0" smtClean="0"/>
              <a:t>reek for you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География -  </a:t>
            </a:r>
            <a:r>
              <a:rPr lang="en-US" dirty="0" smtClean="0"/>
              <a:t>geography – </a:t>
            </a:r>
            <a:r>
              <a:rPr lang="el-GR" dirty="0" smtClean="0"/>
              <a:t>γεωγραφία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Математика – </a:t>
            </a:r>
            <a:r>
              <a:rPr lang="en-US" dirty="0" smtClean="0"/>
              <a:t>mathematics</a:t>
            </a:r>
            <a:r>
              <a:rPr lang="el-GR" dirty="0" smtClean="0"/>
              <a:t> – μαθηματικά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Физика – </a:t>
            </a:r>
            <a:r>
              <a:rPr lang="en-US" dirty="0" smtClean="0"/>
              <a:t>physics</a:t>
            </a:r>
            <a:r>
              <a:rPr lang="el-GR" dirty="0" smtClean="0"/>
              <a:t> – φυσική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Психология – </a:t>
            </a:r>
            <a:r>
              <a:rPr lang="en-US" dirty="0" smtClean="0"/>
              <a:t>psychology</a:t>
            </a:r>
            <a:r>
              <a:rPr lang="el-GR" dirty="0" smtClean="0"/>
              <a:t> – ψυχολογία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Экология – </a:t>
            </a:r>
            <a:r>
              <a:rPr lang="en-US" dirty="0" smtClean="0"/>
              <a:t>ecology</a:t>
            </a:r>
            <a:r>
              <a:rPr lang="el-GR" dirty="0" smtClean="0"/>
              <a:t> – οικολογία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Биология – </a:t>
            </a:r>
            <a:r>
              <a:rPr lang="en-US" dirty="0" smtClean="0"/>
              <a:t>biology</a:t>
            </a:r>
            <a:r>
              <a:rPr lang="el-GR" dirty="0" smtClean="0"/>
              <a:t> – βιολογία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Астрология – </a:t>
            </a:r>
            <a:r>
              <a:rPr lang="en-US" dirty="0" smtClean="0"/>
              <a:t>astrology</a:t>
            </a:r>
            <a:r>
              <a:rPr lang="el-GR" dirty="0" smtClean="0"/>
              <a:t> – αστρολογία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Археология – </a:t>
            </a:r>
            <a:r>
              <a:rPr lang="en-US" dirty="0" smtClean="0"/>
              <a:t>archeology – </a:t>
            </a:r>
            <a:r>
              <a:rPr lang="el-GR" dirty="0" smtClean="0"/>
              <a:t>αρχαιολογία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48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Task 4</a:t>
            </a:r>
            <a:br>
              <a:rPr lang="en-US" dirty="0" smtClean="0"/>
            </a:br>
            <a:r>
              <a:rPr lang="en-US" dirty="0" smtClean="0"/>
              <a:t>Match the words in English with their Greek equivalent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5990"/>
          <a:ext cx="8229600" cy="42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1) ALPHABET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 dirty="0">
                          <a:latin typeface="Calibri"/>
                          <a:ea typeface="Calibri"/>
                          <a:cs typeface="Times New Roman"/>
                        </a:rPr>
                        <a:t>ΑΝΑΛΥΣΗ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2) PROBLEM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>
                          <a:latin typeface="Calibri"/>
                          <a:ea typeface="Calibri"/>
                          <a:cs typeface="Times New Roman"/>
                        </a:rPr>
                        <a:t>ΔΙΑΓΡΑΜΜΑ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3) COSMOS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>
                          <a:latin typeface="Calibri"/>
                          <a:ea typeface="Calibri"/>
                          <a:cs typeface="Times New Roman"/>
                        </a:rPr>
                        <a:t>ΠΡΟΒΛΗΜΑ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4) DIAGRAM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>
                          <a:latin typeface="Calibri"/>
                          <a:ea typeface="Calibri"/>
                          <a:cs typeface="Times New Roman"/>
                        </a:rPr>
                        <a:t>ΣΧΟΛΕΙΟ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5) MATHEMATICS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>
                          <a:latin typeface="Calibri"/>
                          <a:ea typeface="Calibri"/>
                          <a:cs typeface="Times New Roman"/>
                        </a:rPr>
                        <a:t>ΕΝΕΡΓΕΙΑ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6) ANALYSIS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>
                          <a:latin typeface="Calibri"/>
                          <a:ea typeface="Calibri"/>
                          <a:cs typeface="Times New Roman"/>
                        </a:rPr>
                        <a:t>ΚΟΣΜΟΣ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7) ARCHAEOLOGY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>
                          <a:latin typeface="Calibri"/>
                          <a:ea typeface="Calibri"/>
                          <a:cs typeface="Times New Roman"/>
                        </a:rPr>
                        <a:t>ΕΤΥΜΟΛΟΓΙΑ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ETYMOLOGY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>
                          <a:latin typeface="Calibri"/>
                          <a:ea typeface="Calibri"/>
                          <a:cs typeface="Times New Roman"/>
                        </a:rPr>
                        <a:t>ΜΑΘΗΜΑΤΙΚΑ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9) ENERGY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>
                          <a:latin typeface="Calibri"/>
                          <a:ea typeface="Calibri"/>
                          <a:cs typeface="Times New Roman"/>
                        </a:rPr>
                        <a:t>ΑΡΧΑΙΟΛΟΓΙΑ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1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10) SCHOOL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r>
                        <a:rPr lang="el-GR" sz="2400" dirty="0">
                          <a:latin typeface="Calibri"/>
                          <a:ea typeface="Calibri"/>
                          <a:cs typeface="Times New Roman"/>
                        </a:rPr>
                        <a:t>ΑΛΦΑΒΗΤΟ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240</Words>
  <Application>Microsoft Office PowerPoint</Application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Unscramble the mystery word combination</vt:lpstr>
      <vt:lpstr>Unscramble the mystery word combination</vt:lpstr>
      <vt:lpstr>Tongue twister</vt:lpstr>
      <vt:lpstr>GREEK ALPHABET – THE WONDER OF THE ANCIENT WORLD</vt:lpstr>
      <vt:lpstr>Greek and Russian alphabet</vt:lpstr>
      <vt:lpstr>Task 3 Translate these words into English</vt:lpstr>
      <vt:lpstr>Task 3 Translate these words into English</vt:lpstr>
      <vt:lpstr>Let me name all these words  in Greek for you</vt:lpstr>
      <vt:lpstr> Task 4 Match the words in English with their Greek equivalent  </vt:lpstr>
      <vt:lpstr> Task 4 Match the words in English with their Greek equivalent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ALPHABET – THE WONDER OF THE ANCIENT WORLD</dc:title>
  <dc:creator>teach</dc:creator>
  <cp:lastModifiedBy>Учитель</cp:lastModifiedBy>
  <cp:revision>26</cp:revision>
  <dcterms:created xsi:type="dcterms:W3CDTF">2018-04-10T12:01:04Z</dcterms:created>
  <dcterms:modified xsi:type="dcterms:W3CDTF">2019-02-11T10:24:51Z</dcterms:modified>
</cp:coreProperties>
</file>