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918648" cy="1080119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УРОК РУССКОГО ЯЗЫКА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each\Desktop\news_2_post5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88436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665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Сложные слова </a:t>
            </a:r>
            <a:r>
              <a:rPr lang="ru-RU" sz="4000" dirty="0"/>
              <a:t>– слова, состоящие из нескольких корней. Корни в них соединяются гласными буквами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–о </a:t>
            </a:r>
            <a:r>
              <a:rPr lang="ru-RU" sz="4000" dirty="0"/>
              <a:t>или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–е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51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Documents and Settings\User\Рабочий стол\Работа в группе.png"/>
          <p:cNvPicPr>
            <a:picLocks noChangeAspect="1" noChangeArrowheads="1"/>
          </p:cNvPicPr>
          <p:nvPr/>
        </p:nvPicPr>
        <p:blipFill>
          <a:blip r:embed="rId2" cstate="print"/>
          <a:srcRect l="3423" t="1282" r="3772"/>
          <a:stretch>
            <a:fillRect/>
          </a:stretch>
        </p:blipFill>
        <p:spPr bwMode="auto">
          <a:xfrm>
            <a:off x="134135" y="620688"/>
            <a:ext cx="8830353" cy="583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562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Работа в парах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/>
              <a:t>Задание: </a:t>
            </a:r>
            <a:r>
              <a:rPr lang="ru-RU" sz="2800" dirty="0"/>
              <a:t>замените данные словосочетания одним словом. Запишите слова, обозначьте орфограмму.</a:t>
            </a:r>
          </a:p>
          <a:p>
            <a:pPr marL="0" indent="0">
              <a:buNone/>
            </a:pPr>
            <a:r>
              <a:rPr lang="ru-RU" sz="2800" b="1" dirty="0"/>
              <a:t>Образец: </a:t>
            </a:r>
            <a:r>
              <a:rPr lang="ru-RU" sz="2800" dirty="0"/>
              <a:t>рубить мясо – мясорубка.</a:t>
            </a:r>
          </a:p>
          <a:p>
            <a:pPr marL="0" indent="0">
              <a:buNone/>
            </a:pPr>
            <a:r>
              <a:rPr lang="ru-RU" sz="2800" dirty="0"/>
              <a:t>1. Резать овощи - ………..</a:t>
            </a:r>
          </a:p>
          <a:p>
            <a:pPr marL="0" indent="0">
              <a:buNone/>
            </a:pPr>
            <a:r>
              <a:rPr lang="ru-RU" sz="2800" dirty="0"/>
              <a:t>2. Варить кофе - ……..</a:t>
            </a:r>
          </a:p>
          <a:p>
            <a:pPr marL="0" indent="0">
              <a:buNone/>
            </a:pPr>
            <a:r>
              <a:rPr lang="ru-RU" sz="2800" dirty="0"/>
              <a:t>3. Ловить мышей - ……..</a:t>
            </a:r>
          </a:p>
          <a:p>
            <a:pPr marL="0" indent="0">
              <a:buNone/>
            </a:pPr>
            <a:r>
              <a:rPr lang="ru-RU" sz="2800" dirty="0"/>
              <a:t>4. Любитель книг - ……</a:t>
            </a:r>
          </a:p>
          <a:p>
            <a:pPr marL="0" indent="0">
              <a:buNone/>
            </a:pPr>
            <a:r>
              <a:rPr lang="ru-RU" sz="2800" dirty="0"/>
              <a:t>5. Ходит по луне - ……..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02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Итог 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345238" cy="4252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- Для чего люди используют такие слова? Когда?                                                               </a:t>
            </a:r>
            <a:r>
              <a:rPr lang="ru-RU" sz="3600" dirty="0" smtClean="0"/>
              <a:t>- Оправдались </a:t>
            </a:r>
            <a:r>
              <a:rPr lang="ru-RU" sz="3600" dirty="0" smtClean="0"/>
              <a:t>ли ваши ожидания от урока?</a:t>
            </a:r>
          </a:p>
        </p:txBody>
      </p:sp>
      <p:pic>
        <p:nvPicPr>
          <p:cNvPr id="2051" name="Picture 3" descr="C:\Users\Андрей\Desktop\смайли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4286256"/>
            <a:ext cx="2786082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8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539552" y="633413"/>
            <a:ext cx="4500761" cy="56086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О, сколько нам 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открытий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чудных</a:t>
            </a:r>
            <a:endParaRPr lang="ru-RU" sz="40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Готовит просвещенья дух,</a:t>
            </a:r>
            <a:endParaRPr lang="ru-RU" sz="40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опыт сын ошибок трудных,</a:t>
            </a:r>
            <a:endParaRPr lang="ru-RU" sz="40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гений 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парадоксов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друг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lvl="0" indent="0" algn="r">
              <a:lnSpc>
                <a:spcPct val="115000"/>
              </a:lnSpc>
              <a:buNone/>
            </a:pPr>
            <a:r>
              <a:rPr lang="ru-RU" sz="4000" b="1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А.С.Пушкин</a:t>
            </a:r>
            <a:endParaRPr lang="ru-RU" sz="4000" b="1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endParaRPr lang="ru-RU" sz="4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026" name="Picture 2" descr="C:\Users\teach\Desktop\russkiy-yazyk-kak-inostrann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33413"/>
            <a:ext cx="3127677" cy="481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93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просвещенье</a:t>
            </a:r>
            <a:endParaRPr lang="ru-RU" sz="8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душа </a:t>
            </a:r>
            <a:endParaRPr lang="ru-RU" sz="8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гений</a:t>
            </a:r>
            <a:endParaRPr lang="ru-RU" sz="8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парадокс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08647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ru-RU" dirty="0" smtClean="0"/>
              <a:t>Деятельность на уроке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8659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- Вспоминаем изученное.</a:t>
            </a:r>
          </a:p>
          <a:p>
            <a:pPr algn="ctr"/>
            <a:r>
              <a:rPr lang="ru-RU" sz="3600" dirty="0" smtClean="0"/>
              <a:t>- Открываем новые знания.</a:t>
            </a:r>
          </a:p>
          <a:p>
            <a:pPr algn="ctr"/>
            <a:r>
              <a:rPr lang="ru-RU" sz="3600" dirty="0" smtClean="0"/>
              <a:t>- Аргументируем свои ответы, выдвигаем гипотез.</a:t>
            </a:r>
          </a:p>
          <a:p>
            <a:pPr algn="ctr"/>
            <a:r>
              <a:rPr lang="ru-RU" sz="3600" dirty="0" smtClean="0"/>
              <a:t>- Применяем новые знания.</a:t>
            </a:r>
          </a:p>
          <a:p>
            <a:pPr algn="ctr"/>
            <a:r>
              <a:rPr lang="ru-RU" sz="3600" dirty="0" smtClean="0"/>
              <a:t>- Работаем в группах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010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63184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лишнее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водица, снегопад, водяной, пылесос, подводный. </a:t>
            </a:r>
          </a:p>
        </p:txBody>
      </p:sp>
    </p:spTree>
    <p:extLst>
      <p:ext uri="{BB962C8B-B14F-4D97-AF65-F5344CB8AC3E}">
        <p14:creationId xmlns:p14="http://schemas.microsoft.com/office/powerpoint/2010/main" val="367567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себя: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водица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водяной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подводный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снегопад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пылесос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3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3457"/>
            <a:ext cx="8229600" cy="1296144"/>
          </a:xfrm>
        </p:spPr>
        <p:txBody>
          <a:bodyPr/>
          <a:lstStyle/>
          <a:p>
            <a:pPr algn="ctr"/>
            <a:r>
              <a:rPr lang="ru-RU" b="1" dirty="0" smtClean="0"/>
              <a:t>Сложные слова</a:t>
            </a:r>
            <a:endParaRPr lang="ru-RU" b="1" dirty="0"/>
          </a:p>
        </p:txBody>
      </p:sp>
      <p:pic>
        <p:nvPicPr>
          <p:cNvPr id="4098" name="Picture 2" descr="F:\Сайт\1vac6-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6245"/>
            <a:ext cx="3271679" cy="245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Сайт\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79" y="1585778"/>
            <a:ext cx="4953158" cy="27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F:\Сайт\shop_items_catalog_image1025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622" y="2481234"/>
            <a:ext cx="2727181" cy="42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03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4565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Вертолет</a:t>
            </a:r>
            <a:endParaRPr lang="ru-RU" b="1" dirty="0"/>
          </a:p>
        </p:txBody>
      </p:sp>
      <p:pic>
        <p:nvPicPr>
          <p:cNvPr id="3074" name="Picture 2" descr="F:\Сайт\guest-blogger-jenny-helicopter-parenting-the-blades-on-chopper--7664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39"/>
            <a:ext cx="5400600" cy="427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7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Пешеход</a:t>
            </a:r>
            <a:endParaRPr lang="ru-RU" b="1" dirty="0"/>
          </a:p>
        </p:txBody>
      </p:sp>
      <p:pic>
        <p:nvPicPr>
          <p:cNvPr id="2050" name="Picture 2" descr="F:\Сайт\Зеб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3750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796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191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УРОК РУССКОГО ЯЗЫКА</vt:lpstr>
      <vt:lpstr>Презентация PowerPoint</vt:lpstr>
      <vt:lpstr>Презентация PowerPoint</vt:lpstr>
      <vt:lpstr>Деятельность на уроке</vt:lpstr>
      <vt:lpstr>Презентация PowerPoint</vt:lpstr>
      <vt:lpstr>Проверь себя:</vt:lpstr>
      <vt:lpstr>Сложные слова</vt:lpstr>
      <vt:lpstr>Вертолет</vt:lpstr>
      <vt:lpstr>Пешеход</vt:lpstr>
      <vt:lpstr>Презентация PowerPoint</vt:lpstr>
      <vt:lpstr>Презентация PowerPoint</vt:lpstr>
      <vt:lpstr>Работа в парах</vt:lpstr>
      <vt:lpstr>Итог 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teach</dc:creator>
  <cp:lastModifiedBy>teach</cp:lastModifiedBy>
  <cp:revision>7</cp:revision>
  <dcterms:created xsi:type="dcterms:W3CDTF">2016-12-02T23:03:37Z</dcterms:created>
  <dcterms:modified xsi:type="dcterms:W3CDTF">2016-12-03T10:16:31Z</dcterms:modified>
</cp:coreProperties>
</file>