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69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2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7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22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2119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277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5400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840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57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41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52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843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6205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60EF4-FE07-41B3-84DA-4320526DB589}" type="datetimeFigureOut">
              <a:rPr lang="ru-RU" smtClean="0"/>
              <a:t>29.10.2020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F536E-B71A-4C5E-BD81-971B8F768F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454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8v95DNkNxrs" TargetMode="External"/><Relationship Id="rId3" Type="http://schemas.openxmlformats.org/officeDocument/2006/relationships/hyperlink" Target="http://www.youtube.com/watch?v=RyO57AWwVxI" TargetMode="External"/><Relationship Id="rId7" Type="http://schemas.openxmlformats.org/officeDocument/2006/relationships/hyperlink" Target="http://www.youtube.com/watch?v=m16qMJm4GH4" TargetMode="External"/><Relationship Id="rId2" Type="http://schemas.openxmlformats.org/officeDocument/2006/relationships/hyperlink" Target="http://www.youtube.com/watch?v=Gbrk4mCPT6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S-Io_3AmT8E" TargetMode="External"/><Relationship Id="rId5" Type="http://schemas.openxmlformats.org/officeDocument/2006/relationships/hyperlink" Target="http://www.youtube.com/watch?v=iYO2etwEKIA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://www.youtube.com/watch?v=OFbbWV_JziY" TargetMode="External"/><Relationship Id="rId9" Type="http://schemas.openxmlformats.org/officeDocument/2006/relationships/hyperlink" Target="http://www.youtube.com/watch?v=cKnCZXrfdn8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youtube.com/watch?v=SIdT37exthw" TargetMode="External"/><Relationship Id="rId13" Type="http://schemas.openxmlformats.org/officeDocument/2006/relationships/image" Target="../media/image1.png"/><Relationship Id="rId3" Type="http://schemas.openxmlformats.org/officeDocument/2006/relationships/hyperlink" Target="http://www.youtube.com/watch?v=oVQKztI52TQ" TargetMode="External"/><Relationship Id="rId7" Type="http://schemas.openxmlformats.org/officeDocument/2006/relationships/hyperlink" Target="http://www.youtube.com/watch?v=gRj3M5mTXOM" TargetMode="External"/><Relationship Id="rId12" Type="http://schemas.openxmlformats.org/officeDocument/2006/relationships/hyperlink" Target="http://www.youtube.com/watch?v=b8AgYl_vgn8" TargetMode="External"/><Relationship Id="rId2" Type="http://schemas.openxmlformats.org/officeDocument/2006/relationships/hyperlink" Target="http://www.youtube.com/watch?v=nESoGbEtMo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VVYbHJn0SV0" TargetMode="External"/><Relationship Id="rId11" Type="http://schemas.openxmlformats.org/officeDocument/2006/relationships/hyperlink" Target="http://www.youtube.com/watch?v=MsUTw1rjCBI" TargetMode="External"/><Relationship Id="rId5" Type="http://schemas.openxmlformats.org/officeDocument/2006/relationships/hyperlink" Target="http://www.youtube.com/watch?v=9yYoIfBZlGc" TargetMode="External"/><Relationship Id="rId10" Type="http://schemas.openxmlformats.org/officeDocument/2006/relationships/hyperlink" Target="http://www.youtube.com/watch?v=H9AJ8aSGF6o" TargetMode="External"/><Relationship Id="rId4" Type="http://schemas.openxmlformats.org/officeDocument/2006/relationships/hyperlink" Target="http://www.youtube.com/watch?v=t5S1nw_4lsI" TargetMode="External"/><Relationship Id="rId9" Type="http://schemas.openxmlformats.org/officeDocument/2006/relationships/hyperlink" Target="http://www.youtube.com/watch?v=xVWomKNkD3I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://www.youtube.com/watch?v=73Z1at9piV4" TargetMode="External"/><Relationship Id="rId7" Type="http://schemas.openxmlformats.org/officeDocument/2006/relationships/hyperlink" Target="http://videouroki.net/video/53-zachem-nam-telefon-i-televizor.html" TargetMode="External"/><Relationship Id="rId2" Type="http://schemas.openxmlformats.org/officeDocument/2006/relationships/hyperlink" Target="http://www.youtube.com/watch?v=rkQDsn-a6c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479NRahWvvc" TargetMode="External"/><Relationship Id="rId5" Type="http://schemas.openxmlformats.org/officeDocument/2006/relationships/hyperlink" Target="https://www.youtube.com/watch?v=8IyT9zYbBHU" TargetMode="External"/><Relationship Id="rId4" Type="http://schemas.openxmlformats.org/officeDocument/2006/relationships/hyperlink" Target="http://www.youtube.com/watch?v=RcffKT0dXgY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23640"/>
            <a:ext cx="6476256" cy="1470025"/>
          </a:xfr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ГОРОДСКОЙ ПРАКТИКО-ОРИЕНТИРОВАННЫЙ СЕМИНАР</a:t>
            </a:r>
            <a:br>
              <a:rPr lang="ru-RU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09452"/>
            <a:ext cx="7592888" cy="4627860"/>
          </a:xfrm>
        </p:spPr>
        <p:txBody>
          <a:bodyPr/>
          <a:lstStyle/>
          <a:p>
            <a:r>
              <a:rPr lang="ru-RU" sz="40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«Система организации учебного процесса в начальной школе в период дистанционного обучения»</a:t>
            </a:r>
            <a:r>
              <a:rPr lang="ru-RU" sz="3600" dirty="0">
                <a:solidFill>
                  <a:prstClr val="black"/>
                </a:solidFill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prstClr val="black"/>
                </a:solidFill>
                <a:ea typeface="Calibri"/>
                <a:cs typeface="Times New Roman"/>
              </a:rPr>
            </a:b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учитель начальных классов 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МБУ «Лицей №60» </a:t>
            </a:r>
            <a:b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400" b="1" dirty="0" err="1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Кранчевская</a:t>
            </a:r>
            <a:r>
              <a:rPr lang="ru-RU" sz="2400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 С.В.</a:t>
            </a: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  <a:t>27.10.2020г.</a:t>
            </a:r>
            <a:br>
              <a:rPr lang="ru-RU" b="1" dirty="0">
                <a:solidFill>
                  <a:prstClr val="black"/>
                </a:solidFill>
                <a:latin typeface="Times New Roman"/>
                <a:ea typeface="Calibri"/>
                <a:cs typeface="Times New Roman"/>
              </a:rPr>
            </a:br>
            <a:endParaRPr lang="ru-RU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1763688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222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Обратная связь: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фото поделок</a:t>
            </a:r>
          </a:p>
          <a:p>
            <a:r>
              <a:rPr lang="ru-RU" dirty="0" smtClean="0"/>
              <a:t>Запись видео. Чтения/ стихи наизусть</a:t>
            </a:r>
          </a:p>
          <a:p>
            <a:r>
              <a:rPr lang="ru-RU" dirty="0" smtClean="0"/>
              <a:t>Тесты выполнялись вручную, на контроль присылались фото. – Обратный комментарий учителя к каждой работе.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80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Дополнительные ресурсы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76" y="188640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C:\Загрузки\Screenshot_2020-10-26 Образовательный портал на базе интерактивной платформы для обучения детей(1)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442" y="1753469"/>
            <a:ext cx="6715116" cy="4372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41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Дополнительные ресурсы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teach\Downloads\Screenshot_2020-10-26 ЯКласс.pn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72816"/>
            <a:ext cx="8229600" cy="482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02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Отсутствует личный контакт.</a:t>
            </a:r>
          </a:p>
          <a:p>
            <a:r>
              <a:rPr lang="ru-RU" dirty="0" smtClean="0"/>
              <a:t>Невозможность 100% контроля чтения.</a:t>
            </a:r>
          </a:p>
          <a:p>
            <a:r>
              <a:rPr lang="ru-RU" dirty="0"/>
              <a:t>Невозможность проконтролировать технику </a:t>
            </a:r>
            <a:r>
              <a:rPr lang="ru-RU" dirty="0" smtClean="0"/>
              <a:t>письма</a:t>
            </a:r>
          </a:p>
          <a:p>
            <a:r>
              <a:rPr lang="ru-RU" dirty="0" smtClean="0"/>
              <a:t>Отсутствие АСУ РСО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960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Спасибо за внимание!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44" y="188640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982" y="1600200"/>
            <a:ext cx="671203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777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74638"/>
            <a:ext cx="6563072" cy="1143000"/>
          </a:xfrm>
        </p:spPr>
        <p:txBody>
          <a:bodyPr/>
          <a:lstStyle/>
          <a:p>
            <a:r>
              <a:rPr lang="ru-RU" dirty="0" smtClean="0"/>
              <a:t>Шаг 1.  Учебный план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965471"/>
              </p:ext>
            </p:extLst>
          </p:nvPr>
        </p:nvGraphicFramePr>
        <p:xfrm>
          <a:off x="457200" y="1600200"/>
          <a:ext cx="82296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0704"/>
                <a:gridCol w="1656184"/>
                <a:gridCol w="1440160"/>
                <a:gridCol w="188255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Онлайн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Оффлайн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</a:t>
                      </a:r>
                      <a:r>
                        <a:rPr lang="ru-RU" baseline="0" dirty="0" smtClean="0"/>
                        <a:t> кол-во </a:t>
                      </a:r>
                    </a:p>
                    <a:p>
                      <a:r>
                        <a:rPr lang="ru-RU" baseline="0" dirty="0" smtClean="0"/>
                        <a:t>      часов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Русский язык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Литературное чтение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Окружающий мир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Технология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Изобразительное искусство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Внеурочная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2998"/>
            <a:ext cx="1872208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231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    Шаг2. Работа с родителями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1. Родительское собрание.</a:t>
            </a:r>
          </a:p>
          <a:p>
            <a:r>
              <a:rPr lang="ru-RU" dirty="0" smtClean="0"/>
              <a:t>2. Деление на группы по времени.</a:t>
            </a:r>
          </a:p>
          <a:p>
            <a:r>
              <a:rPr lang="ru-RU" dirty="0" smtClean="0"/>
              <a:t>3. Работа через  электронную почту. </a:t>
            </a:r>
          </a:p>
          <a:p>
            <a:r>
              <a:rPr lang="ru-RU" dirty="0" smtClean="0"/>
              <a:t>4. Организация обратной связи через </a:t>
            </a:r>
            <a:r>
              <a:rPr lang="ru-RU" dirty="0" err="1" smtClean="0"/>
              <a:t>вайбер</a:t>
            </a:r>
            <a:endParaRPr lang="ru-RU" dirty="0" smtClean="0"/>
          </a:p>
          <a:p>
            <a:r>
              <a:rPr lang="ru-RU" dirty="0" smtClean="0"/>
              <a:t>(установили правила и границы: по времени, по месту  общения: в </a:t>
            </a:r>
            <a:r>
              <a:rPr lang="ru-RU" dirty="0" err="1" smtClean="0"/>
              <a:t>вайбере</a:t>
            </a:r>
            <a:r>
              <a:rPr lang="ru-RU" dirty="0" smtClean="0"/>
              <a:t> – объявления, на электронную почту задание. (ссылки к урокам на неделю)</a:t>
            </a:r>
          </a:p>
          <a:p>
            <a:r>
              <a:rPr lang="ru-RU" dirty="0" smtClean="0"/>
              <a:t>Время – в течении какого времени должно быть выполнено и отправлено задание.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872208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850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         Группы </a:t>
            </a:r>
            <a:br>
              <a:rPr lang="ru-RU" dirty="0" smtClean="0"/>
            </a:br>
            <a:r>
              <a:rPr lang="ru-RU" dirty="0" smtClean="0"/>
              <a:t>          </a:t>
            </a:r>
            <a:r>
              <a:rPr lang="ru-RU" sz="2700" dirty="0" smtClean="0"/>
              <a:t>1 группа                  2 группа</a:t>
            </a:r>
            <a:endParaRPr lang="ru-RU" sz="27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219251"/>
              </p:ext>
            </p:extLst>
          </p:nvPr>
        </p:nvGraphicFramePr>
        <p:xfrm>
          <a:off x="2872422" y="1412769"/>
          <a:ext cx="4723914" cy="5069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7396"/>
                <a:gridCol w="2376518"/>
              </a:tblGrid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Руссу А.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Абишева К.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  Шумейко 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Данилов М.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Павлов 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Васютич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smtClean="0">
                          <a:effectLst/>
                        </a:rPr>
                        <a:t>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Башинская 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Старовойтова 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Гернец</a:t>
                      </a:r>
                      <a:r>
                        <a:rPr lang="ru-RU" sz="1400" dirty="0">
                          <a:effectLst/>
                        </a:rPr>
                        <a:t> 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Борисов 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Беспалова М.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Сажин 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 Янюшкина 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Чуварова</a:t>
                      </a:r>
                      <a:r>
                        <a:rPr lang="ru-RU" sz="1400" dirty="0">
                          <a:effectLst/>
                        </a:rPr>
                        <a:t> М.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Пичкалева 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Маркин 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Литвинова К.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Иванников С.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Келарева У.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Курзина К.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Серова Т.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Галкина 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Смышляев М.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Кононова 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Черкашина 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Орлов 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Маслова Е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Шапурма</a:t>
                      </a:r>
                      <a:r>
                        <a:rPr lang="ru-RU" sz="1400" dirty="0">
                          <a:effectLst/>
                        </a:rPr>
                        <a:t> К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         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1872208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871788" y="2205623"/>
            <a:ext cx="37061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 </a:t>
            </a: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387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579296" cy="1143000"/>
          </a:xfrm>
        </p:spPr>
        <p:txBody>
          <a:bodyPr/>
          <a:lstStyle/>
          <a:p>
            <a:r>
              <a:rPr lang="ru-RU" dirty="0" smtClean="0"/>
              <a:t>Шаг 3. Расписание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smtClean="0"/>
              <a:t>                                 Уроки   </a:t>
            </a:r>
            <a:r>
              <a:rPr lang="ru-RU" b="1" dirty="0"/>
              <a:t>12.05-15.05</a:t>
            </a:r>
            <a:endParaRPr lang="ru-RU" dirty="0"/>
          </a:p>
          <a:p>
            <a:r>
              <a:rPr lang="ru-RU" b="1" u="sng" dirty="0"/>
              <a:t>12.05. Онлайн-уроки:</a:t>
            </a:r>
            <a:endParaRPr lang="ru-RU" dirty="0"/>
          </a:p>
          <a:p>
            <a:r>
              <a:rPr lang="ru-RU" b="1" dirty="0"/>
              <a:t>Математика.             </a:t>
            </a:r>
            <a:r>
              <a:rPr lang="ru-RU" b="1" dirty="0" smtClean="0"/>
              <a:t>   1 </a:t>
            </a:r>
            <a:r>
              <a:rPr lang="ru-RU" b="1" dirty="0"/>
              <a:t>группа -10:00             2 группа- 17:00</a:t>
            </a:r>
            <a:endParaRPr lang="ru-RU" dirty="0"/>
          </a:p>
          <a:p>
            <a:r>
              <a:rPr lang="ru-RU" b="1" dirty="0"/>
              <a:t>Русский язык.           </a:t>
            </a:r>
            <a:r>
              <a:rPr lang="ru-RU" b="1" dirty="0" smtClean="0"/>
              <a:t>   1 </a:t>
            </a:r>
            <a:r>
              <a:rPr lang="ru-RU" b="1" dirty="0"/>
              <a:t>группа -11:00            </a:t>
            </a:r>
            <a:r>
              <a:rPr lang="ru-RU" b="1" dirty="0" smtClean="0"/>
              <a:t> 2 </a:t>
            </a:r>
            <a:r>
              <a:rPr lang="ru-RU" b="1" dirty="0"/>
              <a:t>группа -18:00</a:t>
            </a:r>
            <a:endParaRPr lang="ru-RU" dirty="0"/>
          </a:p>
          <a:p>
            <a:r>
              <a:rPr lang="ru-RU" b="1" u="sng" dirty="0"/>
              <a:t>13.05. Онлайн-уроки:</a:t>
            </a:r>
            <a:endParaRPr lang="ru-RU" dirty="0"/>
          </a:p>
          <a:p>
            <a:r>
              <a:rPr lang="ru-RU" b="1" dirty="0"/>
              <a:t>Математика               </a:t>
            </a:r>
            <a:r>
              <a:rPr lang="ru-RU" b="1" dirty="0" smtClean="0"/>
              <a:t>  1 </a:t>
            </a:r>
            <a:r>
              <a:rPr lang="ru-RU" b="1" dirty="0"/>
              <a:t>группа -10:00             2 группа- 17:00</a:t>
            </a:r>
            <a:endParaRPr lang="ru-RU" dirty="0"/>
          </a:p>
          <a:p>
            <a:r>
              <a:rPr lang="ru-RU" b="1" dirty="0"/>
              <a:t>Лит. чтение                </a:t>
            </a:r>
            <a:r>
              <a:rPr lang="ru-RU" b="1" dirty="0" smtClean="0"/>
              <a:t>  1 </a:t>
            </a:r>
            <a:r>
              <a:rPr lang="ru-RU" b="1" dirty="0"/>
              <a:t>группа -11:00            </a:t>
            </a:r>
            <a:r>
              <a:rPr lang="ru-RU" b="1" dirty="0" smtClean="0"/>
              <a:t> 2 </a:t>
            </a:r>
            <a:r>
              <a:rPr lang="ru-RU" b="1" dirty="0"/>
              <a:t>группа -18:00</a:t>
            </a:r>
            <a:endParaRPr lang="ru-RU" dirty="0"/>
          </a:p>
          <a:p>
            <a:r>
              <a:rPr lang="ru-RU" b="1" u="sng" dirty="0"/>
              <a:t>14.05 Онлайн- занятие:</a:t>
            </a:r>
            <a:endParaRPr lang="ru-RU" dirty="0"/>
          </a:p>
          <a:p>
            <a:r>
              <a:rPr lang="ru-RU" b="1" dirty="0"/>
              <a:t>Риторика                 </a:t>
            </a:r>
            <a:r>
              <a:rPr lang="ru-RU" b="1" dirty="0" smtClean="0"/>
              <a:t>     </a:t>
            </a:r>
            <a:r>
              <a:rPr lang="ru-RU" b="1" dirty="0"/>
              <a:t>1 группа 16:00</a:t>
            </a:r>
            <a:endParaRPr lang="ru-RU" dirty="0"/>
          </a:p>
          <a:p>
            <a:r>
              <a:rPr lang="ru-RU" b="1" dirty="0"/>
              <a:t>                                    </a:t>
            </a:r>
            <a:r>
              <a:rPr lang="ru-RU" b="1" dirty="0" smtClean="0"/>
              <a:t>    2 </a:t>
            </a:r>
            <a:r>
              <a:rPr lang="ru-RU" b="1" dirty="0"/>
              <a:t>группа 17:30</a:t>
            </a:r>
            <a:endParaRPr lang="ru-RU" dirty="0"/>
          </a:p>
          <a:p>
            <a:r>
              <a:rPr lang="ru-RU" b="1" u="sng" dirty="0"/>
              <a:t>15.05 Онлайн-занятие:</a:t>
            </a:r>
            <a:endParaRPr lang="ru-RU" dirty="0"/>
          </a:p>
          <a:p>
            <a:r>
              <a:rPr lang="ru-RU" b="1" dirty="0"/>
              <a:t>РПС (логика)              </a:t>
            </a:r>
            <a:r>
              <a:rPr lang="ru-RU" b="1" dirty="0" smtClean="0"/>
              <a:t>  1 </a:t>
            </a:r>
            <a:r>
              <a:rPr lang="ru-RU" b="1" dirty="0"/>
              <a:t>группа 16:00</a:t>
            </a:r>
            <a:endParaRPr lang="ru-RU" dirty="0"/>
          </a:p>
          <a:p>
            <a:r>
              <a:rPr lang="ru-RU" b="1" dirty="0"/>
              <a:t>                                    </a:t>
            </a:r>
            <a:r>
              <a:rPr lang="ru-RU" b="1" dirty="0" smtClean="0"/>
              <a:t>    </a:t>
            </a:r>
            <a:r>
              <a:rPr lang="ru-RU" b="1" dirty="0"/>
              <a:t>2 группа 17:30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2998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653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             Шаг 4. Ссылки 12.05- 15.05.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u="sng" dirty="0"/>
              <a:t>Математика: Тема: « Таблица  сложения»</a:t>
            </a:r>
            <a:endParaRPr lang="ru-RU" dirty="0"/>
          </a:p>
          <a:p>
            <a:r>
              <a:rPr lang="ru-RU" dirty="0"/>
              <a:t> </a:t>
            </a:r>
            <a:r>
              <a:rPr lang="ru-RU" b="1" dirty="0"/>
              <a:t>12.05 1</a:t>
            </a:r>
            <a:r>
              <a:rPr lang="ru-RU" dirty="0"/>
              <a:t>).</a:t>
            </a:r>
            <a:r>
              <a:rPr lang="ru-RU" u="sng" dirty="0">
                <a:hlinkClick r:id="rId2"/>
              </a:rPr>
              <a:t>http://www.youtube.com/watch?v=Gbrk4mCPT6o</a:t>
            </a:r>
            <a:endParaRPr lang="ru-RU" dirty="0"/>
          </a:p>
          <a:p>
            <a:r>
              <a:rPr lang="ru-RU" dirty="0"/>
              <a:t>            2)  </a:t>
            </a:r>
            <a:r>
              <a:rPr lang="ru-RU" u="sng" dirty="0">
                <a:hlinkClick r:id="rId3"/>
              </a:rPr>
              <a:t>http://www.youtube.com/watch?v=RyO57AWwVxI</a:t>
            </a:r>
            <a:endParaRPr lang="ru-RU" dirty="0"/>
          </a:p>
          <a:p>
            <a:r>
              <a:rPr lang="ru-RU" dirty="0"/>
              <a:t>13.05  </a:t>
            </a:r>
            <a:r>
              <a:rPr lang="ru-RU" dirty="0" smtClean="0"/>
              <a:t>1)</a:t>
            </a:r>
            <a:r>
              <a:rPr lang="ru-RU" u="sng" dirty="0" smtClean="0">
                <a:hlinkClick r:id="rId4"/>
              </a:rPr>
              <a:t>http</a:t>
            </a:r>
            <a:r>
              <a:rPr lang="ru-RU" u="sng" dirty="0">
                <a:hlinkClick r:id="rId4"/>
              </a:rPr>
              <a:t>://www.youtube.com/watch?v=OFbbWV_JziY</a:t>
            </a:r>
            <a:endParaRPr lang="ru-RU" dirty="0"/>
          </a:p>
          <a:p>
            <a:r>
              <a:rPr lang="ru-RU" b="1" dirty="0"/>
              <a:t>15.05. повторение</a:t>
            </a:r>
            <a:endParaRPr lang="ru-RU" dirty="0"/>
          </a:p>
          <a:p>
            <a:r>
              <a:rPr lang="ru-RU" b="1" u="sng" dirty="0"/>
              <a:t>Русский язык</a:t>
            </a:r>
            <a:endParaRPr lang="ru-RU" dirty="0"/>
          </a:p>
          <a:p>
            <a:r>
              <a:rPr lang="ru-RU" b="1" dirty="0"/>
              <a:t>12.05. Тема: «Твёрдые и мягкие согласные»</a:t>
            </a:r>
            <a:endParaRPr lang="ru-RU" dirty="0"/>
          </a:p>
          <a:p>
            <a:pPr lvl="0"/>
            <a:r>
              <a:rPr lang="ru-RU" dirty="0" smtClean="0">
                <a:hlinkClick r:id="rId5"/>
              </a:rPr>
              <a:t>          </a:t>
            </a:r>
            <a:r>
              <a:rPr lang="ru-RU" b="1" dirty="0" smtClean="0">
                <a:hlinkClick r:id="rId5"/>
              </a:rPr>
              <a:t>1)http</a:t>
            </a:r>
            <a:r>
              <a:rPr lang="ru-RU" b="1" u="sng" dirty="0">
                <a:hlinkClick r:id="rId5"/>
              </a:rPr>
              <a:t>://www.youtube.com/watch?v=iYO2etwEKIA</a:t>
            </a:r>
            <a:endParaRPr lang="ru-RU" b="1" u="sng" dirty="0"/>
          </a:p>
          <a:p>
            <a:r>
              <a:rPr lang="ru-RU" b="1" dirty="0"/>
              <a:t>         </a:t>
            </a:r>
            <a:r>
              <a:rPr lang="ru-RU" b="1" dirty="0" smtClean="0"/>
              <a:t> 2)    </a:t>
            </a:r>
            <a:r>
              <a:rPr lang="ru-RU" b="1" dirty="0">
                <a:hlinkClick r:id="rId6"/>
              </a:rPr>
              <a:t>http://www.youtube.com/watch?v=S-Io_3AmT8E</a:t>
            </a:r>
            <a:endParaRPr lang="ru-RU" b="1" dirty="0"/>
          </a:p>
          <a:p>
            <a:r>
              <a:rPr lang="ru-RU" b="1" dirty="0"/>
              <a:t>13.05. </a:t>
            </a:r>
            <a:r>
              <a:rPr lang="ru-RU" b="1" dirty="0" smtClean="0"/>
              <a:t>Тема: </a:t>
            </a:r>
            <a:r>
              <a:rPr lang="ru-RU" b="1" dirty="0"/>
              <a:t>«Мягкий знак»</a:t>
            </a:r>
            <a:endParaRPr lang="ru-RU" dirty="0"/>
          </a:p>
          <a:p>
            <a:r>
              <a:rPr lang="ru-RU" dirty="0"/>
              <a:t>       </a:t>
            </a:r>
            <a:r>
              <a:rPr lang="ru-RU" dirty="0" smtClean="0"/>
              <a:t>   1) </a:t>
            </a:r>
            <a:r>
              <a:rPr lang="ru-RU" b="1" u="sng" dirty="0">
                <a:hlinkClick r:id="rId7"/>
              </a:rPr>
              <a:t>http://www.youtube.com/watch?v=m16qMJm4GH4</a:t>
            </a:r>
            <a:endParaRPr lang="ru-RU" b="1" dirty="0"/>
          </a:p>
          <a:p>
            <a:r>
              <a:rPr lang="ru-RU" b="1" dirty="0"/>
              <a:t>14.05 Тема: «Глухие и звонкие согласные»</a:t>
            </a:r>
            <a:endParaRPr lang="ru-RU" dirty="0"/>
          </a:p>
          <a:p>
            <a:r>
              <a:rPr lang="ru-RU" b="1" dirty="0" smtClean="0">
                <a:hlinkClick r:id="rId8"/>
              </a:rPr>
              <a:t>  http</a:t>
            </a:r>
            <a:r>
              <a:rPr lang="ru-RU" b="1" dirty="0">
                <a:hlinkClick r:id="rId8"/>
              </a:rPr>
              <a:t>://www.youtube.com/watch?v=8v95DNkNxrs</a:t>
            </a:r>
            <a:endParaRPr lang="ru-RU" dirty="0"/>
          </a:p>
          <a:p>
            <a:r>
              <a:rPr lang="ru-RU" b="1" dirty="0"/>
              <a:t>15.05 Тема: «Шипящие»</a:t>
            </a:r>
            <a:endParaRPr lang="ru-RU" dirty="0"/>
          </a:p>
          <a:p>
            <a:r>
              <a:rPr lang="ru-RU" b="1" u="sng" dirty="0">
                <a:hlinkClick r:id="rId9"/>
              </a:rPr>
              <a:t>http://www.youtube.com/watch?v=cKnCZXrfdn8</a:t>
            </a:r>
            <a:endParaRPr lang="ru-RU" b="1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86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Ссылки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u="sng" dirty="0"/>
              <a:t>Литературное чтение:</a:t>
            </a:r>
            <a:endParaRPr lang="ru-RU" dirty="0"/>
          </a:p>
          <a:p>
            <a:r>
              <a:rPr lang="ru-RU" b="1" dirty="0"/>
              <a:t>12.05.</a:t>
            </a:r>
            <a:endParaRPr lang="ru-RU" dirty="0"/>
          </a:p>
          <a:p>
            <a:pPr lvl="0"/>
            <a:r>
              <a:rPr lang="ru-RU" u="sng" dirty="0">
                <a:hlinkClick r:id="rId2"/>
              </a:rPr>
              <a:t>http://www.youtube.com/watch?v=nESoGbEtMo8</a:t>
            </a:r>
            <a:endParaRPr lang="ru-RU" dirty="0"/>
          </a:p>
          <a:p>
            <a:pPr lvl="0"/>
            <a:r>
              <a:rPr lang="ru-RU" u="sng" dirty="0">
                <a:hlinkClick r:id="rId3"/>
              </a:rPr>
              <a:t>http://www.youtube.com/watch?v=oVQKztI52TQ</a:t>
            </a:r>
            <a:endParaRPr lang="ru-RU" dirty="0"/>
          </a:p>
          <a:p>
            <a:r>
              <a:rPr lang="ru-RU" b="1" dirty="0"/>
              <a:t>13.05.</a:t>
            </a:r>
            <a:endParaRPr lang="ru-RU" dirty="0"/>
          </a:p>
          <a:p>
            <a:pPr lvl="0"/>
            <a:r>
              <a:rPr lang="ru-RU" u="sng" dirty="0">
                <a:hlinkClick r:id="rId4"/>
              </a:rPr>
              <a:t>http://www.youtube.com/watch?v=t5S1nw_4lsI</a:t>
            </a:r>
            <a:endParaRPr lang="ru-RU" dirty="0"/>
          </a:p>
          <a:p>
            <a:pPr lvl="0"/>
            <a:r>
              <a:rPr lang="ru-RU" u="sng" dirty="0">
                <a:hlinkClick r:id="rId5"/>
              </a:rPr>
              <a:t>http://www.youtube.com/watch?v=9yYoIfBZlGc</a:t>
            </a:r>
            <a:endParaRPr lang="ru-RU" dirty="0"/>
          </a:p>
          <a:p>
            <a:pPr lvl="0"/>
            <a:r>
              <a:rPr lang="ru-RU" u="sng" dirty="0">
                <a:hlinkClick r:id="rId6"/>
              </a:rPr>
              <a:t>http://www.youtube.com/watch?v=VVYbHJn0SV0</a:t>
            </a:r>
            <a:endParaRPr lang="ru-RU" dirty="0"/>
          </a:p>
          <a:p>
            <a:pPr lvl="0"/>
            <a:r>
              <a:rPr lang="ru-RU" u="sng" dirty="0">
                <a:hlinkClick r:id="rId7"/>
              </a:rPr>
              <a:t>http://www.youtube.com/watch?v=gRj3M5mTXOM</a:t>
            </a:r>
            <a:endParaRPr lang="ru-RU" dirty="0"/>
          </a:p>
          <a:p>
            <a:r>
              <a:rPr lang="ru-RU" b="1" dirty="0"/>
              <a:t>14.05</a:t>
            </a:r>
            <a:endParaRPr lang="ru-RU" dirty="0"/>
          </a:p>
          <a:p>
            <a:pPr lvl="0"/>
            <a:r>
              <a:rPr lang="ru-RU" u="sng" dirty="0">
                <a:hlinkClick r:id="rId8"/>
              </a:rPr>
              <a:t>http://www.youtube.com/watch?v=SIdT37exthw</a:t>
            </a:r>
            <a:endParaRPr lang="ru-RU" dirty="0"/>
          </a:p>
          <a:p>
            <a:pPr lvl="0"/>
            <a:r>
              <a:rPr lang="ru-RU" u="sng" dirty="0">
                <a:hlinkClick r:id="rId9"/>
              </a:rPr>
              <a:t>http://www.youtube.com/watch?v=xVWomKNkD3I</a:t>
            </a:r>
            <a:endParaRPr lang="ru-RU" dirty="0"/>
          </a:p>
          <a:p>
            <a:pPr lvl="0"/>
            <a:r>
              <a:rPr lang="ru-RU" u="sng" dirty="0">
                <a:hlinkClick r:id="rId10"/>
              </a:rPr>
              <a:t>http://www.youtube.com/watch?v=H9AJ8aSGF6o</a:t>
            </a:r>
            <a:endParaRPr lang="ru-RU" dirty="0"/>
          </a:p>
          <a:p>
            <a:pPr lvl="0"/>
            <a:r>
              <a:rPr lang="ru-RU" u="sng" dirty="0">
                <a:hlinkClick r:id="rId11"/>
              </a:rPr>
              <a:t>http://www.youtube.com/watch?v=MsUTw1rjCBI</a:t>
            </a:r>
            <a:endParaRPr lang="ru-RU" dirty="0"/>
          </a:p>
          <a:p>
            <a:pPr lvl="0"/>
            <a:r>
              <a:rPr lang="ru-RU" dirty="0"/>
              <a:t> </a:t>
            </a:r>
            <a:r>
              <a:rPr lang="ru-RU" u="sng" dirty="0">
                <a:hlinkClick r:id="rId12"/>
              </a:rPr>
              <a:t>http://www.youtube.com/watch?v=b8AgYl_vgn8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00" y="174200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52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5500" b="1" u="sng" dirty="0"/>
              <a:t>Страна этикета (13.05) Тема: «Доброта, мир, любовь»</a:t>
            </a:r>
            <a:endParaRPr lang="ru-RU" sz="5500" b="1" dirty="0"/>
          </a:p>
          <a:p>
            <a:r>
              <a:rPr lang="ru-RU" sz="5500" b="1" u="sng" dirty="0">
                <a:hlinkClick r:id="rId2"/>
              </a:rPr>
              <a:t>http://www.youtube.com/watch?v=rkQDsn-a6cg</a:t>
            </a:r>
            <a:r>
              <a:rPr lang="ru-RU" sz="5500" b="1" dirty="0"/>
              <a:t> </a:t>
            </a:r>
            <a:endParaRPr lang="ru-RU" sz="5500" b="1" dirty="0" smtClean="0"/>
          </a:p>
          <a:p>
            <a:endParaRPr lang="ru-RU" sz="5500" b="1" dirty="0"/>
          </a:p>
          <a:p>
            <a:r>
              <a:rPr lang="ru-RU" sz="5500" b="1" u="sng" dirty="0"/>
              <a:t>Загадки природы (13.05) </a:t>
            </a:r>
            <a:endParaRPr lang="ru-RU" sz="5500" b="1" dirty="0"/>
          </a:p>
          <a:p>
            <a:r>
              <a:rPr lang="ru-RU" sz="5500" b="1" u="sng" dirty="0"/>
              <a:t>Тема: « Как их назвать?»</a:t>
            </a:r>
            <a:endParaRPr lang="ru-RU" sz="5500" b="1" dirty="0"/>
          </a:p>
          <a:p>
            <a:pPr lvl="0"/>
            <a:r>
              <a:rPr lang="ru-RU" sz="5500" b="1" dirty="0">
                <a:hlinkClick r:id="rId3"/>
              </a:rPr>
              <a:t>http://www.youtube.com/watch?v=73Z1at9piV4</a:t>
            </a:r>
            <a:endParaRPr lang="ru-RU" sz="5500" b="1" dirty="0"/>
          </a:p>
          <a:p>
            <a:r>
              <a:rPr lang="ru-RU" sz="5500" b="1" dirty="0"/>
              <a:t> </a:t>
            </a:r>
          </a:p>
          <a:p>
            <a:r>
              <a:rPr lang="ru-RU" sz="5500" b="1" u="sng" dirty="0"/>
              <a:t>Тема:«10 редчайших животных России из Красной книги»</a:t>
            </a:r>
            <a:endParaRPr lang="ru-RU" sz="5500" b="1" dirty="0"/>
          </a:p>
          <a:p>
            <a:pPr lvl="0"/>
            <a:r>
              <a:rPr lang="ru-RU" sz="5500" b="1" dirty="0">
                <a:hlinkClick r:id="rId4"/>
              </a:rPr>
              <a:t>http://www.youtube.com/watch?v=RcffKT0dXgY</a:t>
            </a:r>
            <a:endParaRPr lang="ru-RU" sz="5500" b="1" dirty="0"/>
          </a:p>
          <a:p>
            <a:r>
              <a:rPr lang="ru-RU" sz="5500" b="1" dirty="0"/>
              <a:t> </a:t>
            </a:r>
          </a:p>
          <a:p>
            <a:r>
              <a:rPr lang="ru-RU" sz="5500" b="1" u="sng" dirty="0"/>
              <a:t>Окружающий мир </a:t>
            </a:r>
            <a:endParaRPr lang="ru-RU" sz="5500" b="1" dirty="0"/>
          </a:p>
          <a:p>
            <a:r>
              <a:rPr lang="ru-RU" sz="5500" b="1" dirty="0"/>
              <a:t>14.05  1.Тема: «Почему надо чистить зубы и мыть руки?»</a:t>
            </a:r>
          </a:p>
          <a:p>
            <a:r>
              <a:rPr lang="ru-RU" sz="5500" b="1" u="sng" dirty="0">
                <a:hlinkClick r:id="rId5"/>
              </a:rPr>
              <a:t>https://www.youtube.com/watch?v=8IyT9zYbBHU</a:t>
            </a:r>
            <a:endParaRPr lang="ru-RU" sz="5500" b="1" dirty="0"/>
          </a:p>
          <a:p>
            <a:r>
              <a:rPr lang="ru-RU" sz="5500" b="1" u="sng" dirty="0">
                <a:hlinkClick r:id="rId6"/>
              </a:rPr>
              <a:t>http://www.youtube.com/watch?v=479NRahWvvc</a:t>
            </a:r>
            <a:r>
              <a:rPr lang="ru-RU" sz="5500" b="1" dirty="0"/>
              <a:t> (как правильно чистить зубы</a:t>
            </a:r>
            <a:r>
              <a:rPr lang="ru-RU" sz="5500" b="1" dirty="0" smtClean="0"/>
              <a:t>)</a:t>
            </a:r>
          </a:p>
          <a:p>
            <a:r>
              <a:rPr lang="ru-RU" sz="5500" b="1" u="sng" dirty="0" smtClean="0"/>
              <a:t>Мир деятельности</a:t>
            </a:r>
            <a:endParaRPr lang="ru-RU" sz="5500" b="1" u="sng" dirty="0"/>
          </a:p>
          <a:p>
            <a:r>
              <a:rPr lang="ru-RU" sz="5500" b="1" dirty="0" smtClean="0"/>
              <a:t>            1.Тема</a:t>
            </a:r>
            <a:r>
              <a:rPr lang="ru-RU" sz="5500" b="1" dirty="0"/>
              <a:t>: « Зачем нам телефон и телевизор?»</a:t>
            </a:r>
          </a:p>
          <a:p>
            <a:r>
              <a:rPr lang="ru-RU" sz="5500" b="1" u="sng" dirty="0">
                <a:hlinkClick r:id="rId7"/>
              </a:rPr>
              <a:t>http://videouroki.net/video/53-zachem-nam-telefon-i-televizor.html</a:t>
            </a:r>
            <a:endParaRPr lang="ru-RU" sz="5500" b="1" dirty="0"/>
          </a:p>
          <a:p>
            <a:r>
              <a:rPr lang="ru-RU" sz="5500" b="1" dirty="0"/>
              <a:t> </a:t>
            </a:r>
          </a:p>
          <a:p>
            <a:r>
              <a:rPr lang="ru-RU" sz="5500" b="1" dirty="0"/>
              <a:t> Технология (15.05)-файл (пошаговая инструкция)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200" y="174200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107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25000" lnSpcReduction="20000"/>
          </a:bodyPr>
          <a:lstStyle/>
          <a:p>
            <a:r>
              <a:rPr lang="ru-RU" sz="4800" b="1" dirty="0" smtClean="0"/>
              <a:t>                                                                                  Задание </a:t>
            </a:r>
            <a:r>
              <a:rPr lang="ru-RU" sz="4800" b="1" dirty="0"/>
              <a:t>на 13.05</a:t>
            </a:r>
            <a:endParaRPr lang="ru-RU" sz="4800" dirty="0"/>
          </a:p>
          <a:p>
            <a:pPr lvl="0"/>
            <a:r>
              <a:rPr lang="ru-RU" sz="4800" b="1" u="sng" dirty="0" smtClean="0"/>
              <a:t>1.Русский </a:t>
            </a:r>
            <a:r>
              <a:rPr lang="ru-RU" sz="4800" b="1" u="sng" dirty="0"/>
              <a:t>язык. Тема: «Мягкий знак как показатель мягкости согласного»</a:t>
            </a:r>
            <a:r>
              <a:rPr lang="ru-RU" sz="4800" b="1" dirty="0"/>
              <a:t> (ссылка)</a:t>
            </a:r>
            <a:endParaRPr lang="ru-RU" sz="4800" dirty="0"/>
          </a:p>
          <a:p>
            <a:r>
              <a:rPr lang="ru-RU" sz="4800" dirty="0"/>
              <a:t>           Уч. стр. 86 (Проверь себя.) -устно, повторение.</a:t>
            </a:r>
          </a:p>
          <a:p>
            <a:r>
              <a:rPr lang="ru-RU" sz="4800" dirty="0"/>
              <a:t>           Уч. стр. 88 (Правило выучить)</a:t>
            </a:r>
          </a:p>
          <a:p>
            <a:r>
              <a:rPr lang="ru-RU" sz="4800" dirty="0"/>
              <a:t>                  стр. 87, упр. 2 (по образцу, в тетради)</a:t>
            </a:r>
          </a:p>
          <a:p>
            <a:r>
              <a:rPr lang="ru-RU" sz="4800" b="1" dirty="0"/>
              <a:t>Образец: (списать)</a:t>
            </a:r>
            <a:endParaRPr lang="ru-RU" sz="4800" dirty="0"/>
          </a:p>
          <a:p>
            <a:r>
              <a:rPr lang="ru-RU" sz="4800" dirty="0"/>
              <a:t>Уголки- угольки [у г а л к, и ] – [у г а л, к, и ], шест- шесть [ш э с т  ] – [ш э с т,  ], и т .д.</a:t>
            </a:r>
          </a:p>
          <a:p>
            <a:r>
              <a:rPr lang="ru-RU" sz="4800" dirty="0"/>
              <a:t>                    Стр.88, упр. 3 (по образцу, в тетради)</a:t>
            </a:r>
          </a:p>
          <a:p>
            <a:r>
              <a:rPr lang="ru-RU" sz="4800" b="1" dirty="0"/>
              <a:t>Образец: (списать)</a:t>
            </a:r>
            <a:endParaRPr lang="ru-RU" sz="4800" dirty="0"/>
          </a:p>
          <a:p>
            <a:r>
              <a:rPr lang="ru-RU" sz="4800" dirty="0"/>
              <a:t>[ с л а в а р, ] – словарь, 2 слога, 6 </a:t>
            </a:r>
            <a:r>
              <a:rPr lang="ru-RU" sz="4800" dirty="0" err="1"/>
              <a:t>зв</a:t>
            </a:r>
            <a:r>
              <a:rPr lang="ru-RU" sz="4800" dirty="0"/>
              <a:t>., 7 б.</a:t>
            </a:r>
          </a:p>
          <a:p>
            <a:r>
              <a:rPr lang="ru-RU" sz="4800" dirty="0"/>
              <a:t>[у ч и т, э л , ] –  учитель, 3 слога, 6 </a:t>
            </a:r>
            <a:r>
              <a:rPr lang="ru-RU" sz="4800" dirty="0" err="1"/>
              <a:t>зв</a:t>
            </a:r>
            <a:r>
              <a:rPr lang="ru-RU" sz="4800" dirty="0"/>
              <a:t>., 7 б.</a:t>
            </a:r>
          </a:p>
          <a:p>
            <a:r>
              <a:rPr lang="ru-RU" sz="4800" dirty="0"/>
              <a:t>[п а л, т о ] – пальто, 2 слога, 5 </a:t>
            </a:r>
            <a:r>
              <a:rPr lang="ru-RU" sz="4800" dirty="0" err="1"/>
              <a:t>зв</a:t>
            </a:r>
            <a:r>
              <a:rPr lang="ru-RU" sz="4800" dirty="0"/>
              <a:t>., 6б.</a:t>
            </a:r>
          </a:p>
          <a:p>
            <a:r>
              <a:rPr lang="ru-RU" sz="4800" dirty="0"/>
              <a:t>                 Стр.89, упр. 7 (по образцу, в тетради)</a:t>
            </a:r>
          </a:p>
          <a:p>
            <a:r>
              <a:rPr lang="ru-RU" sz="4800" dirty="0"/>
              <a:t>Образец: (списать + 2 слова) </a:t>
            </a:r>
          </a:p>
          <a:p>
            <a:r>
              <a:rPr lang="ru-RU" sz="4800" dirty="0" err="1"/>
              <a:t>Крыль</a:t>
            </a:r>
            <a:r>
              <a:rPr lang="ru-RU" sz="4800" dirty="0"/>
              <a:t>- </a:t>
            </a:r>
            <a:r>
              <a:rPr lang="ru-RU" sz="4800" dirty="0" err="1"/>
              <a:t>цо</a:t>
            </a:r>
            <a:r>
              <a:rPr lang="ru-RU" sz="4800" dirty="0"/>
              <a:t>, огонь- </a:t>
            </a:r>
            <a:r>
              <a:rPr lang="ru-RU" sz="4800" dirty="0" err="1"/>
              <a:t>ки</a:t>
            </a:r>
            <a:r>
              <a:rPr lang="ru-RU" sz="4800" dirty="0"/>
              <a:t>,……., …….. .</a:t>
            </a:r>
          </a:p>
          <a:p>
            <a:r>
              <a:rPr lang="ru-RU" sz="4800" dirty="0"/>
              <a:t>                  Стр.91, упр. 10 (по  заданию, устно)</a:t>
            </a:r>
          </a:p>
          <a:p>
            <a:r>
              <a:rPr lang="ru-RU" sz="4800" dirty="0"/>
              <a:t> </a:t>
            </a:r>
          </a:p>
          <a:p>
            <a:pPr lvl="0"/>
            <a:r>
              <a:rPr lang="ru-RU" sz="5600" b="1" u="sng" dirty="0" smtClean="0">
                <a:solidFill>
                  <a:srgbClr val="002060"/>
                </a:solidFill>
              </a:rPr>
              <a:t>2</a:t>
            </a:r>
            <a:r>
              <a:rPr lang="ru-RU" sz="5600" u="sng" dirty="0" smtClean="0">
                <a:solidFill>
                  <a:srgbClr val="002060"/>
                </a:solidFill>
              </a:rPr>
              <a:t>.Онлайн- </a:t>
            </a:r>
            <a:r>
              <a:rPr lang="ru-RU" sz="5600" u="sng" dirty="0">
                <a:solidFill>
                  <a:srgbClr val="002060"/>
                </a:solidFill>
              </a:rPr>
              <a:t>урок. Математика</a:t>
            </a:r>
            <a:r>
              <a:rPr lang="ru-RU" sz="5600" dirty="0">
                <a:solidFill>
                  <a:srgbClr val="002060"/>
                </a:solidFill>
              </a:rPr>
              <a:t>. </a:t>
            </a:r>
            <a:r>
              <a:rPr lang="ru-RU" sz="4800" dirty="0"/>
              <a:t>Тема: «Таблица сложения» </a:t>
            </a:r>
            <a:endParaRPr lang="ru-RU" sz="4800" dirty="0" smtClean="0"/>
          </a:p>
          <a:p>
            <a:pPr lvl="0"/>
            <a:r>
              <a:rPr lang="ru-RU" sz="4800" dirty="0"/>
              <a:t> </a:t>
            </a:r>
            <a:r>
              <a:rPr lang="ru-RU" sz="4800" dirty="0" smtClean="0"/>
              <a:t>            Урок </a:t>
            </a:r>
            <a:r>
              <a:rPr lang="ru-RU" sz="4800" dirty="0"/>
              <a:t>40, стр.78,79 </a:t>
            </a:r>
            <a:r>
              <a:rPr lang="ru-RU" sz="4800" b="1" dirty="0"/>
              <a:t>(ссылка)</a:t>
            </a:r>
            <a:endParaRPr lang="ru-RU" sz="4800" dirty="0"/>
          </a:p>
          <a:p>
            <a:r>
              <a:rPr lang="ru-RU" sz="4800" dirty="0"/>
              <a:t> </a:t>
            </a:r>
          </a:p>
          <a:p>
            <a:pPr lvl="0"/>
            <a:r>
              <a:rPr lang="ru-RU" sz="5600" b="1" u="sng" dirty="0" smtClean="0">
                <a:solidFill>
                  <a:srgbClr val="002060"/>
                </a:solidFill>
              </a:rPr>
              <a:t>3</a:t>
            </a:r>
            <a:r>
              <a:rPr lang="ru-RU" sz="5600" u="sng" dirty="0" smtClean="0">
                <a:solidFill>
                  <a:srgbClr val="002060"/>
                </a:solidFill>
              </a:rPr>
              <a:t>. </a:t>
            </a:r>
            <a:r>
              <a:rPr lang="ru-RU" sz="5600" u="sng" dirty="0">
                <a:solidFill>
                  <a:srgbClr val="002060"/>
                </a:solidFill>
              </a:rPr>
              <a:t>Онлайн-урок. Литературное чтение</a:t>
            </a:r>
            <a:r>
              <a:rPr lang="ru-RU" sz="5600" dirty="0">
                <a:solidFill>
                  <a:srgbClr val="002060"/>
                </a:solidFill>
              </a:rPr>
              <a:t>.    </a:t>
            </a:r>
            <a:r>
              <a:rPr lang="ru-RU" sz="4800" dirty="0" smtClean="0"/>
              <a:t>Тема</a:t>
            </a:r>
            <a:r>
              <a:rPr lang="ru-RU" sz="4800" dirty="0"/>
              <a:t>: « Я и мои друзья» </a:t>
            </a:r>
            <a:r>
              <a:rPr lang="ru-RU" sz="4800" b="1" dirty="0"/>
              <a:t>(ссылки)</a:t>
            </a:r>
            <a:r>
              <a:rPr lang="ru-RU" sz="4800" dirty="0"/>
              <a:t> </a:t>
            </a:r>
            <a:endParaRPr lang="ru-RU" sz="4800" dirty="0" smtClean="0"/>
          </a:p>
          <a:p>
            <a:pPr lvl="0"/>
            <a:r>
              <a:rPr lang="ru-RU" sz="4800" dirty="0"/>
              <a:t> </a:t>
            </a:r>
            <a:r>
              <a:rPr lang="ru-RU" sz="4800" dirty="0" smtClean="0"/>
              <a:t>             Уч</a:t>
            </a:r>
            <a:r>
              <a:rPr lang="ru-RU" sz="4800" dirty="0"/>
              <a:t>. стр. 37-41 (прочитать, подготовиться к онлайн-уроку)</a:t>
            </a:r>
          </a:p>
          <a:p>
            <a:r>
              <a:rPr lang="ru-RU" sz="4800" b="1" dirty="0"/>
              <a:t> </a:t>
            </a:r>
            <a:endParaRPr lang="ru-RU" sz="4800" dirty="0"/>
          </a:p>
          <a:p>
            <a:r>
              <a:rPr lang="ru-RU" sz="4800" b="1" dirty="0"/>
              <a:t> </a:t>
            </a:r>
            <a:endParaRPr lang="ru-RU" sz="4800" dirty="0"/>
          </a:p>
          <a:p>
            <a:pPr lvl="0"/>
            <a:r>
              <a:rPr lang="ru-RU" sz="4800" u="sng" dirty="0" smtClean="0"/>
              <a:t>4.Загадки </a:t>
            </a:r>
            <a:r>
              <a:rPr lang="ru-RU" sz="4800" u="sng" dirty="0"/>
              <a:t>природы</a:t>
            </a:r>
            <a:r>
              <a:rPr lang="ru-RU" sz="4800" dirty="0"/>
              <a:t>. Тема: «Как это всё назвать?» (животный мир) – (</a:t>
            </a:r>
            <a:r>
              <a:rPr lang="ru-RU" sz="4800" b="1" dirty="0"/>
              <a:t>ссылки)</a:t>
            </a:r>
            <a:endParaRPr lang="ru-RU" sz="4800" dirty="0"/>
          </a:p>
          <a:p>
            <a:r>
              <a:rPr lang="ru-RU" sz="4800" b="1" dirty="0"/>
              <a:t> </a:t>
            </a:r>
            <a:endParaRPr lang="ru-RU" sz="4800" dirty="0"/>
          </a:p>
          <a:p>
            <a:pPr lvl="0"/>
            <a:r>
              <a:rPr lang="ru-RU" sz="4800" u="sng" dirty="0" smtClean="0"/>
              <a:t>5.Страна </a:t>
            </a:r>
            <a:r>
              <a:rPr lang="ru-RU" sz="4800" u="sng" dirty="0"/>
              <a:t>этикета </a:t>
            </a:r>
            <a:r>
              <a:rPr lang="ru-RU" sz="4800" dirty="0"/>
              <a:t>. Тема: «Путешествие в мир добрых мыслей » </a:t>
            </a:r>
            <a:r>
              <a:rPr lang="ru-RU" sz="4800" b="1" dirty="0"/>
              <a:t>(ссылка)</a:t>
            </a:r>
            <a:r>
              <a:rPr lang="ru-RU" sz="4800" b="1" u="sng" dirty="0"/>
              <a:t> </a:t>
            </a:r>
            <a:endParaRPr lang="ru-RU" sz="4800" dirty="0"/>
          </a:p>
          <a:p>
            <a:r>
              <a:rPr lang="ru-RU" sz="4800" u="sng" dirty="0"/>
              <a:t> </a:t>
            </a:r>
            <a:endParaRPr lang="ru-RU" sz="4800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40"/>
            <a:ext cx="1728192" cy="142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71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767</Words>
  <Application>Microsoft Office PowerPoint</Application>
  <PresentationFormat>Экран (4:3)</PresentationFormat>
  <Paragraphs>182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ГОРОДСКОЙ ПРАКТИКО-ОРИЕНТИРОВАННЫЙ СЕМИНАР </vt:lpstr>
      <vt:lpstr>Шаг 1.  Учебный план</vt:lpstr>
      <vt:lpstr>              Шаг2. Работа с родителями</vt:lpstr>
      <vt:lpstr>          Группы            1 группа                  2 группа</vt:lpstr>
      <vt:lpstr>Шаг 3. Расписание</vt:lpstr>
      <vt:lpstr>             Шаг 4. Ссылки 12.05- 15.05.</vt:lpstr>
      <vt:lpstr>Ссылки</vt:lpstr>
      <vt:lpstr>Ссылки</vt:lpstr>
      <vt:lpstr>Задание</vt:lpstr>
      <vt:lpstr>Обратная связь:</vt:lpstr>
      <vt:lpstr>              Дополнительные ресурсы</vt:lpstr>
      <vt:lpstr>            Дополнительные ресурсы</vt:lpstr>
      <vt:lpstr>Проблемы</vt:lpstr>
      <vt:lpstr>          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ГОРОДСКОЙ ПРАКТИКО-ОРИЕНТИРОВАННЫЙ СЕМИНАР</dc:title>
  <dc:creator>Snezhana</dc:creator>
  <cp:lastModifiedBy>zav01</cp:lastModifiedBy>
  <cp:revision>25</cp:revision>
  <dcterms:created xsi:type="dcterms:W3CDTF">2020-10-26T12:58:39Z</dcterms:created>
  <dcterms:modified xsi:type="dcterms:W3CDTF">2020-10-29T12:15:24Z</dcterms:modified>
</cp:coreProperties>
</file>