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9" r:id="rId4"/>
    <p:sldId id="260" r:id="rId5"/>
    <p:sldId id="261" r:id="rId6"/>
    <p:sldId id="263" r:id="rId7"/>
    <p:sldId id="265" r:id="rId8"/>
    <p:sldId id="266" r:id="rId9"/>
    <p:sldId id="272" r:id="rId10"/>
    <p:sldId id="274" r:id="rId11"/>
    <p:sldId id="271" r:id="rId12"/>
    <p:sldId id="27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0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13E1-5DDD-453B-9EB8-B995302EE908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F203-78FB-418A-BA83-EED296284B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638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13E1-5DDD-453B-9EB8-B995302EE908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F203-78FB-418A-BA83-EED296284B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4123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13E1-5DDD-453B-9EB8-B995302EE908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F203-78FB-418A-BA83-EED296284B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383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13E1-5DDD-453B-9EB8-B995302EE908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F203-78FB-418A-BA83-EED296284B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795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13E1-5DDD-453B-9EB8-B995302EE908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F203-78FB-418A-BA83-EED296284B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6060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13E1-5DDD-453B-9EB8-B995302EE908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F203-78FB-418A-BA83-EED296284B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1152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13E1-5DDD-453B-9EB8-B995302EE908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F203-78FB-418A-BA83-EED296284B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4972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13E1-5DDD-453B-9EB8-B995302EE908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F203-78FB-418A-BA83-EED296284B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9099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13E1-5DDD-453B-9EB8-B995302EE908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F203-78FB-418A-BA83-EED296284B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602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13E1-5DDD-453B-9EB8-B995302EE908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F203-78FB-418A-BA83-EED296284B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459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13E1-5DDD-453B-9EB8-B995302EE908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F203-78FB-418A-BA83-EED296284B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9645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013E1-5DDD-453B-9EB8-B995302EE908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CF203-78FB-418A-BA83-EED296284B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4330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10" Type="http://schemas.openxmlformats.org/officeDocument/2006/relationships/slide" Target="slide11.xml"/><Relationship Id="rId4" Type="http://schemas.openxmlformats.org/officeDocument/2006/relationships/slide" Target="slide9.xml"/><Relationship Id="rId9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38675" cy="5749925"/>
          </a:xfrm>
        </p:spPr>
        <p:txBody>
          <a:bodyPr/>
          <a:lstStyle/>
          <a:p>
            <a:pPr algn="ctr"/>
            <a:r>
              <a:rPr lang="ru-RU" b="1" i="1" dirty="0" smtClean="0"/>
              <a:t>Менделеев Дмитрий Иванович</a:t>
            </a:r>
            <a:endParaRPr lang="ru-RU" b="1" i="1" dirty="0"/>
          </a:p>
        </p:txBody>
      </p:sp>
      <p:pic>
        <p:nvPicPr>
          <p:cNvPr id="1026" name="Picture 2" descr="ÐÐ°ÑÑÐ¸Ð½ÐºÐ¸ Ð¿Ð¾ Ð·Ð°Ð¿ÑÐ¾ÑÑ Ð¼ÐµÐ½Ð´ÐµÐ»ÐµÐµÐ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7724" y="365125"/>
            <a:ext cx="5737677" cy="62082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949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Изобретения Д.И. Менделеева (200)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1050" y="2346961"/>
            <a:ext cx="6762749" cy="383000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/>
              <a:t>С работами Д.И. Менделеева по изучению газов тесно связаны его исследования по метеорологии. Ему принадлежат работы по выяснению закономерности изменения свойств воздуха с высотой. Большой интерес представляет изобретенный Менделеевым дифференциальный барометр для измерения разности давления.</a:t>
            </a:r>
            <a:endParaRPr lang="ru-RU" sz="3200" dirty="0"/>
          </a:p>
        </p:txBody>
      </p:sp>
      <p:pic>
        <p:nvPicPr>
          <p:cNvPr id="4098" name="Picture 2" descr="ÐÐ°ÑÑÐ¸Ð½ÐºÐ¸ Ð¿Ð¾ Ð·Ð°Ð¿ÑÐ¾ÑÑ Ð´Ð¸ÑÑÐµÑÐµÐ½ÑÐ¸Ð°Ð»ÑÐ½ÑÐ¹ Ð±Ð°ÑÐ¾Ð¼ÐµÑÑ Ð¼ÐµÐ½Ð´ÐµÐ»ÐµÐµÐ²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625" y="1400175"/>
            <a:ext cx="3933825" cy="533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9944101" y="608867"/>
            <a:ext cx="1655884" cy="79130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089618" y="1559231"/>
            <a:ext cx="6272190" cy="5395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Решите ребус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667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Изобретения Д.И. Менделеева (300)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720" y="2468879"/>
            <a:ext cx="4672818" cy="370808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000" dirty="0" err="1" smtClean="0"/>
              <a:t>Физикохимический</a:t>
            </a:r>
            <a:r>
              <a:rPr lang="ru-RU" sz="3000" dirty="0" smtClean="0"/>
              <a:t> прибор</a:t>
            </a:r>
            <a:r>
              <a:rPr lang="ru-RU" sz="3000" dirty="0"/>
              <a:t>, </a:t>
            </a:r>
            <a:r>
              <a:rPr lang="ru-RU" sz="3000" dirty="0" smtClean="0"/>
              <a:t>стеклянный сосуд </a:t>
            </a:r>
            <a:r>
              <a:rPr lang="ru-RU" sz="3000" dirty="0"/>
              <a:t>специальной формы и определённой вместимости, применяемый для измерения </a:t>
            </a:r>
            <a:r>
              <a:rPr lang="ru-RU" sz="3000" dirty="0" smtClean="0"/>
              <a:t>плотности веществ, </a:t>
            </a:r>
            <a:r>
              <a:rPr lang="ru-RU" sz="3000" dirty="0"/>
              <a:t>в газообразном, жидком и твёрдом </a:t>
            </a:r>
            <a:r>
              <a:rPr lang="ru-RU" sz="3000" dirty="0" smtClean="0"/>
              <a:t>состояниях. </a:t>
            </a:r>
            <a:endParaRPr lang="ru-RU" sz="3000" dirty="0"/>
          </a:p>
        </p:txBody>
      </p:sp>
      <p:pic>
        <p:nvPicPr>
          <p:cNvPr id="1028" name="Picture 4" descr="ÐÐ°ÑÑÐ¸Ð½ÐºÐ¸ Ð¿Ð¾ Ð·Ð°Ð¿ÑÐ¾ÑÑ Ð¿Ð¸ÐºÐ½Ð¾Ð¼ÐµÑÑ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0154" y="1696366"/>
            <a:ext cx="4609856" cy="46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9962618" y="1423774"/>
            <a:ext cx="1464208" cy="79130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869811" y="1423774"/>
            <a:ext cx="6272190" cy="5395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Решите ребус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366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право 6">
            <a:hlinkClick r:id="rId2" action="ppaction://hlinksldjump"/>
          </p:cNvPr>
          <p:cNvSpPr/>
          <p:nvPr/>
        </p:nvSpPr>
        <p:spPr>
          <a:xfrm>
            <a:off x="10435058" y="5569054"/>
            <a:ext cx="1464208" cy="79130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 descr="https://fialan.ru/images/news/2017/05/bytovaya-ximiya-iz-kitaya-1024x7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4815" y="557212"/>
            <a:ext cx="8420100" cy="583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19218372"/>
              </p:ext>
            </p:extLst>
          </p:nvPr>
        </p:nvGraphicFramePr>
        <p:xfrm>
          <a:off x="-1" y="2"/>
          <a:ext cx="12192000" cy="685799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37091091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170694066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859113859"/>
                    </a:ext>
                  </a:extLst>
                </a:gridCol>
              </a:tblGrid>
              <a:tr h="1765425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Биография Д.И.</a:t>
                      </a:r>
                      <a:r>
                        <a:rPr lang="ru-RU" sz="3600" baseline="0" dirty="0" smtClean="0"/>
                        <a:t> </a:t>
                      </a:r>
                      <a:r>
                        <a:rPr lang="ru-RU" sz="3600" dirty="0" smtClean="0"/>
                        <a:t>Менделеева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Интересные факты о Д.И. Менделееве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Изобретения Д.И.</a:t>
                      </a:r>
                      <a:r>
                        <a:rPr lang="ru-RU" sz="3600" baseline="0" dirty="0" smtClean="0"/>
                        <a:t> Менделеева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1444904"/>
                  </a:ext>
                </a:extLst>
              </a:tr>
              <a:tr h="1697524"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hlinkClick r:id="rId2" action="ppaction://hlinksldjump"/>
                        </a:rPr>
                        <a:t>100</a:t>
                      </a:r>
                      <a:endParaRPr lang="ru-RU" sz="6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hlinkClick r:id="rId3" action="ppaction://hlinksldjump"/>
                        </a:rPr>
                        <a:t>100</a:t>
                      </a:r>
                      <a:endParaRPr lang="ru-RU" sz="6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hlinkClick r:id="rId4" action="ppaction://hlinksldjump"/>
                        </a:rPr>
                        <a:t>100</a:t>
                      </a:r>
                      <a:endParaRPr lang="ru-RU" sz="6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2783744"/>
                  </a:ext>
                </a:extLst>
              </a:tr>
              <a:tr h="1697524"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hlinkClick r:id="rId5" action="ppaction://hlinksldjump"/>
                        </a:rPr>
                        <a:t>200</a:t>
                      </a:r>
                      <a:endParaRPr lang="ru-RU" sz="6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hlinkClick r:id="rId6" action="ppaction://hlinksldjump"/>
                        </a:rPr>
                        <a:t>200</a:t>
                      </a:r>
                      <a:endParaRPr lang="ru-RU" sz="6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hlinkClick r:id="rId7" action="ppaction://hlinksldjump"/>
                        </a:rPr>
                        <a:t>200</a:t>
                      </a:r>
                      <a:endParaRPr lang="ru-RU" sz="6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355471"/>
                  </a:ext>
                </a:extLst>
              </a:tr>
              <a:tr h="1697524"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hlinkClick r:id="rId8" action="ppaction://hlinksldjump"/>
                        </a:rPr>
                        <a:t>300</a:t>
                      </a:r>
                      <a:endParaRPr lang="ru-RU" sz="6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hlinkClick r:id="rId9" action="ppaction://hlinksldjump"/>
                        </a:rPr>
                        <a:t>300</a:t>
                      </a:r>
                      <a:endParaRPr lang="ru-RU" sz="6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hlinkClick r:id="rId10" action="ppaction://hlinksldjump"/>
                        </a:rPr>
                        <a:t>300</a:t>
                      </a:r>
                      <a:endParaRPr lang="ru-RU" sz="6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8019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084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Биография Д.И.</a:t>
            </a:r>
            <a:r>
              <a:rPr lang="ru-RU" b="1" baseline="0" dirty="0" smtClean="0"/>
              <a:t> </a:t>
            </a:r>
            <a:r>
              <a:rPr lang="ru-RU" b="1" dirty="0" smtClean="0"/>
              <a:t>Менделеева (100)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24453"/>
            <a:ext cx="10515600" cy="9211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/>
              <a:t>Решите уравнение.</a:t>
            </a:r>
            <a:endParaRPr lang="ru-RU" sz="5400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992208" y="5125915"/>
            <a:ext cx="2620107" cy="105104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96669" y="3145600"/>
            <a:ext cx="939988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4400" dirty="0"/>
              <a:t>Полученный ответ - это год </a:t>
            </a:r>
            <a:r>
              <a:rPr lang="ru-RU" sz="4400" dirty="0" smtClean="0"/>
              <a:t>рождения </a:t>
            </a:r>
          </a:p>
          <a:p>
            <a:pPr>
              <a:buNone/>
            </a:pPr>
            <a:r>
              <a:rPr lang="ru-RU" sz="4400" dirty="0" smtClean="0"/>
              <a:t>Дмитрия </a:t>
            </a:r>
            <a:r>
              <a:rPr lang="ru-RU" sz="4400" dirty="0"/>
              <a:t>И</a:t>
            </a:r>
            <a:r>
              <a:rPr lang="ru-RU" sz="4400" dirty="0" smtClean="0"/>
              <a:t>вановича Менделеева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269995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Биография Д.И.</a:t>
            </a:r>
            <a:r>
              <a:rPr lang="ru-RU" b="1" baseline="0" dirty="0" smtClean="0"/>
              <a:t> </a:t>
            </a:r>
            <a:r>
              <a:rPr lang="ru-RU" b="1" dirty="0" smtClean="0"/>
              <a:t>Менделеева (200)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33245"/>
            <a:ext cx="10515600" cy="10814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/>
              <a:t>Расшифруйте слово.</a:t>
            </a:r>
            <a:endParaRPr lang="ru-RU" sz="5400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992208" y="5125915"/>
            <a:ext cx="2620107" cy="105104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86507" y="3401035"/>
            <a:ext cx="10515600" cy="557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sz="5400" dirty="0" smtClean="0"/>
              <a:t>	Тобольск – город, в котором родился Менделеев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177943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Биография Д.И.</a:t>
            </a:r>
            <a:r>
              <a:rPr lang="ru-RU" b="1" baseline="0" dirty="0" smtClean="0"/>
              <a:t> </a:t>
            </a:r>
            <a:r>
              <a:rPr lang="ru-RU" b="1" dirty="0" smtClean="0"/>
              <a:t>Менделеева (300)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43101"/>
            <a:ext cx="10515600" cy="10726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/>
              <a:t>Решите пример.</a:t>
            </a:r>
            <a:endParaRPr lang="ru-RU" sz="5400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992208" y="5125915"/>
            <a:ext cx="2620107" cy="105104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30823" y="3118094"/>
            <a:ext cx="11051931" cy="952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sz="5400" dirty="0" smtClean="0"/>
              <a:t>Общее число братьев и сестер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5400" dirty="0" smtClean="0"/>
              <a:t>Дмитрия Ивановича Менделеева-16.</a:t>
            </a:r>
          </a:p>
        </p:txBody>
      </p:sp>
    </p:spTree>
    <p:extLst>
      <p:ext uri="{BB962C8B-B14F-4D97-AF65-F5344CB8AC3E}">
        <p14:creationId xmlns:p14="http://schemas.microsoft.com/office/powerpoint/2010/main" xmlns="" val="372198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Интересные</a:t>
            </a:r>
            <a:r>
              <a:rPr lang="ru-RU" dirty="0" smtClean="0"/>
              <a:t> </a:t>
            </a:r>
            <a:r>
              <a:rPr lang="ru-RU" b="1" dirty="0" smtClean="0"/>
              <a:t>факты (100)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100794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dirty="0" smtClean="0">
                <a:hlinkClick r:id="rId2" action="ppaction://hlinksldjump"/>
              </a:rPr>
              <a:t>Соберите картинку</a:t>
            </a:r>
            <a:endParaRPr lang="ru-RU" sz="5400" dirty="0"/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9821009" y="5644662"/>
            <a:ext cx="1881554" cy="87996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899746" y="2698629"/>
            <a:ext cx="10515600" cy="2946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400" dirty="0" smtClean="0"/>
              <a:t>Под №101 в периодической таблице находится химический элемент — менделевий. Полученный искусственно в 1955 году, элемент был назван в честь химика, который первым начал использовать периодическую систему элементов для предсказания химических свойств ещё не открытых элементов.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7058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Интересные факты (200)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6138" y="1565031"/>
            <a:ext cx="10597662" cy="46119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/>
              <a:t>В гимназии Дмитрий Менделеев учился плохо, не любил латынь и Закон Божий. Во время обучения в Главном педагогическом институте Петербурга будущий учёный остался на второй год. Учёба вначале давалась нелегко. На первом курсе института он умудрился по всем </a:t>
            </a:r>
            <a:r>
              <a:rPr lang="ru-RU" sz="4000" dirty="0" smtClean="0"/>
              <a:t>предметам, получить </a:t>
            </a:r>
            <a:r>
              <a:rPr lang="ru-RU" sz="4000" dirty="0"/>
              <a:t>неудовлетворительные </a:t>
            </a:r>
            <a:r>
              <a:rPr lang="ru-RU" sz="4000" dirty="0" smtClean="0"/>
              <a:t>отметки, кроме … (назовите предмет).</a:t>
            </a:r>
            <a:endParaRPr lang="ru-RU" sz="4000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8475785" y="632252"/>
            <a:ext cx="2069123" cy="79130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725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Интересные факты (300)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561" y="1354015"/>
            <a:ext cx="11746523" cy="48229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100" dirty="0"/>
              <a:t>Мало кто знает, что знаменитому учёному приходилось участвовать в промышленном шпионаже. В 1890 году к Дмитрию Менделееву обратился морской министр Николай Чихачёв и попросил помочь добыть секрет </a:t>
            </a:r>
            <a:r>
              <a:rPr lang="ru-RU" sz="3100" dirty="0" smtClean="0"/>
              <a:t>изготовления бездымного пороха. </a:t>
            </a:r>
            <a:r>
              <a:rPr lang="ru-RU" sz="3100" dirty="0"/>
              <a:t>Приняв просьбу царского правительства, Менделеев заказал в библиотеке отчёты железных дорог Британии, Франции и Германии за 10 лет. По ним он составил пропорцию, сколько было привезено угля, селитры и т. д</a:t>
            </a:r>
            <a:r>
              <a:rPr lang="ru-RU" sz="3100" dirty="0" smtClean="0"/>
              <a:t>. к заводам по производству пороха. Через </a:t>
            </a:r>
            <a:r>
              <a:rPr lang="ru-RU" sz="3100" dirty="0"/>
              <a:t>неделю после того, как были сделаны пропорции, он </a:t>
            </a:r>
            <a:r>
              <a:rPr lang="ru-RU" sz="3100" dirty="0" smtClean="0"/>
              <a:t>изготовил два вида бездымного пороха для </a:t>
            </a:r>
            <a:r>
              <a:rPr lang="ru-RU" sz="3100" dirty="0"/>
              <a:t>России. Таким образом, Дмитрию Менделееву удалось получить секретные </a:t>
            </a:r>
            <a:r>
              <a:rPr lang="ru-RU" sz="3100" dirty="0" smtClean="0"/>
              <a:t>данные.</a:t>
            </a:r>
            <a:endParaRPr lang="ru-RU" sz="3100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9495692" y="562707"/>
            <a:ext cx="1742343" cy="79130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965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Изобретения Д.И. Менделеева (100)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9811" y="1441754"/>
            <a:ext cx="6272190" cy="53950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dirty="0" smtClean="0"/>
              <a:t>Решите ребус</a:t>
            </a:r>
            <a:endParaRPr lang="ru-RU" sz="5400" dirty="0"/>
          </a:p>
        </p:txBody>
      </p:sp>
      <p:pic>
        <p:nvPicPr>
          <p:cNvPr id="2050" name="Picture 2" descr="ÐÐ°ÑÑÐ¸Ð½ÐºÐ¸ Ð¿Ð¾ Ð·Ð°Ð¿ÑÐ¾ÑÑ ÑÐ¿ÑÐ°Ð²Ð»ÑÐµÐ¼ÑÐ¹ Ð°ÑÑÐ¾ÑÑÐ°Ñ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9532" y="2262419"/>
            <a:ext cx="7329268" cy="377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9970477" y="5662246"/>
            <a:ext cx="1383323" cy="79130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959905" y="6248433"/>
            <a:ext cx="6272190" cy="539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Неоценимый вклад в воздухоплавание.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107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257</Words>
  <Application>Microsoft Office PowerPoint</Application>
  <PresentationFormat>Произвольный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Менделеев Дмитрий Иванович</vt:lpstr>
      <vt:lpstr>Слайд 2</vt:lpstr>
      <vt:lpstr>Биография Д.И. Менделеева (100)</vt:lpstr>
      <vt:lpstr>Биография Д.И. Менделеева (200)</vt:lpstr>
      <vt:lpstr>Биография Д.И. Менделеева (300)</vt:lpstr>
      <vt:lpstr>Интересные факты (100)</vt:lpstr>
      <vt:lpstr>Интересные факты (200)</vt:lpstr>
      <vt:lpstr>Интересные факты (300)</vt:lpstr>
      <vt:lpstr>Изобретения Д.И. Менделеева (100)</vt:lpstr>
      <vt:lpstr>Изобретения Д.И. Менделеева (200)</vt:lpstr>
      <vt:lpstr>Изобретения Д.И. Менделеева (300)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DZZ</dc:creator>
  <cp:lastModifiedBy>teach</cp:lastModifiedBy>
  <cp:revision>23</cp:revision>
  <dcterms:created xsi:type="dcterms:W3CDTF">2019-01-17T13:34:53Z</dcterms:created>
  <dcterms:modified xsi:type="dcterms:W3CDTF">2019-02-12T10:29:26Z</dcterms:modified>
</cp:coreProperties>
</file>