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60" r:id="rId4"/>
    <p:sldId id="265" r:id="rId5"/>
    <p:sldId id="258" r:id="rId6"/>
    <p:sldId id="256" r:id="rId7"/>
    <p:sldId id="259" r:id="rId8"/>
    <p:sldId id="261" r:id="rId9"/>
    <p:sldId id="263" r:id="rId10"/>
    <p:sldId id="270" r:id="rId11"/>
    <p:sldId id="266" r:id="rId12"/>
    <p:sldId id="264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толст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643314"/>
            <a:ext cx="2156388" cy="2590791"/>
          </a:xfrm>
          <a:prstGeom prst="rect">
            <a:avLst/>
          </a:prstGeom>
          <a:noFill/>
        </p:spPr>
      </p:pic>
      <p:pic>
        <p:nvPicPr>
          <p:cNvPr id="1027" name="Picture 3" descr="C:\Documents and Settings\User\Мои документы\Downloads\лермонт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857232"/>
            <a:ext cx="1856163" cy="2591396"/>
          </a:xfrm>
          <a:prstGeom prst="rect">
            <a:avLst/>
          </a:prstGeom>
          <a:noFill/>
        </p:spPr>
      </p:pic>
      <p:pic>
        <p:nvPicPr>
          <p:cNvPr id="1028" name="Picture 4" descr="C:\Documents and Settings\User\Мои документы\Downloads\крыл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642918"/>
            <a:ext cx="2071702" cy="2476481"/>
          </a:xfrm>
          <a:prstGeom prst="rect">
            <a:avLst/>
          </a:prstGeom>
          <a:noFill/>
        </p:spPr>
      </p:pic>
      <p:pic>
        <p:nvPicPr>
          <p:cNvPr id="1029" name="Picture 5" descr="C:\Documents and Settings\User\Мои документы\Downloads\купр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3643314"/>
            <a:ext cx="1807096" cy="2214578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785794"/>
            <a:ext cx="1840162" cy="2519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85786" y="32861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357686" y="35718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358082" y="33575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357422" y="61436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072198" y="60722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Физ.минутка</a:t>
            </a:r>
            <a:endParaRPr lang="ru-RU" dirty="0"/>
          </a:p>
        </p:txBody>
      </p:sp>
      <p:pic>
        <p:nvPicPr>
          <p:cNvPr id="2050" name="Picture 2" descr="C:\Documents and Settings\User\Мои документы\Downloads\4074499физмин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074112"/>
            <a:ext cx="3100974" cy="3569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Слон Куприн\0папа и неме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857232"/>
            <a:ext cx="2303890" cy="1843113"/>
          </a:xfrm>
          <a:prstGeom prst="rect">
            <a:avLst/>
          </a:prstGeom>
          <a:noFill/>
        </p:spPr>
      </p:pic>
      <p:pic>
        <p:nvPicPr>
          <p:cNvPr id="1028" name="Picture 4" descr="H:\Слон Куприн\выздорове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857628"/>
            <a:ext cx="2416089" cy="2109785"/>
          </a:xfrm>
          <a:prstGeom prst="rect">
            <a:avLst/>
          </a:prstGeom>
          <a:noFill/>
        </p:spPr>
      </p:pic>
      <p:pic>
        <p:nvPicPr>
          <p:cNvPr id="1029" name="Picture 5" descr="H:\Слон Куприн\1 более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7" y="500042"/>
            <a:ext cx="2000264" cy="2291628"/>
          </a:xfrm>
          <a:prstGeom prst="rect">
            <a:avLst/>
          </a:prstGeom>
          <a:noFill/>
        </p:spPr>
      </p:pic>
      <p:pic>
        <p:nvPicPr>
          <p:cNvPr id="1030" name="Picture 6" descr="H:\Слон Куприн\слон дом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071942"/>
            <a:ext cx="2468722" cy="1730377"/>
          </a:xfrm>
          <a:prstGeom prst="rect">
            <a:avLst/>
          </a:prstGeom>
          <a:noFill/>
        </p:spPr>
      </p:pic>
      <p:pic>
        <p:nvPicPr>
          <p:cNvPr id="1032" name="Picture 8" descr="H:\Слон Куприн\игруш слон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857232"/>
            <a:ext cx="2419097" cy="1813012"/>
          </a:xfrm>
          <a:prstGeom prst="rect">
            <a:avLst/>
          </a:prstGeom>
          <a:noFill/>
        </p:spPr>
      </p:pic>
      <p:pic>
        <p:nvPicPr>
          <p:cNvPr id="2" name="Picture 2" descr="C:\Documents and Settings\User\Мои документы\Downloads\пришел слон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3786190"/>
            <a:ext cx="2286016" cy="2214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Девочка больна.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2.Девочка от всего отказывается.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3.Желание увидеть большого слона.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4.Папа в зверинце.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Ночное путешествие слона.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Слон в гостях у Нади.     </a:t>
            </a:r>
          </a:p>
          <a:p>
            <a:endParaRPr lang="ru-RU" dirty="0"/>
          </a:p>
        </p:txBody>
      </p:sp>
      <p:pic>
        <p:nvPicPr>
          <p:cNvPr id="3074" name="Picture 2" descr="C:\Documents and Settings\User\Мои документы\Downloads\обе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286256"/>
            <a:ext cx="3048000" cy="220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 чём рассказ А.И.Куприна «Слон»?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i="1" dirty="0" smtClean="0"/>
              <a:t>О силе родительской любви. </a:t>
            </a:r>
            <a:endParaRPr lang="ru-RU" sz="4000" dirty="0" smtClean="0"/>
          </a:p>
          <a:p>
            <a:r>
              <a:rPr lang="ru-RU" sz="4000" i="1" dirty="0" smtClean="0"/>
              <a:t>Об исполнении мечты.</a:t>
            </a:r>
            <a:endParaRPr lang="ru-RU" sz="4000" dirty="0" smtClean="0"/>
          </a:p>
          <a:p>
            <a:r>
              <a:rPr lang="ru-RU" sz="4000" i="1" dirty="0" smtClean="0"/>
              <a:t>О доброте.</a:t>
            </a:r>
            <a:endParaRPr lang="ru-RU" sz="4000" dirty="0" smtClean="0"/>
          </a:p>
          <a:p>
            <a:r>
              <a:rPr lang="ru-RU" sz="4000" i="1" dirty="0" smtClean="0"/>
              <a:t>О животных.</a:t>
            </a:r>
            <a:endParaRPr lang="ru-RU" sz="4000" dirty="0" smtClean="0"/>
          </a:p>
          <a:p>
            <a:r>
              <a:rPr lang="ru-RU" sz="4000" i="1" dirty="0" smtClean="0"/>
              <a:t>О том, что семья -самое ценное.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Downloads\бел.пуде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2571768" cy="3536812"/>
          </a:xfrm>
          <a:prstGeom prst="rect">
            <a:avLst/>
          </a:prstGeom>
          <a:noFill/>
        </p:spPr>
      </p:pic>
      <p:pic>
        <p:nvPicPr>
          <p:cNvPr id="2052" name="Picture 4" descr="C:\Documents and Settings\User\Мои документы\Downloads\рас о жи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857364"/>
            <a:ext cx="2677225" cy="4113784"/>
          </a:xfrm>
          <a:prstGeom prst="rect">
            <a:avLst/>
          </a:prstGeom>
          <a:noFill/>
        </p:spPr>
      </p:pic>
      <p:pic>
        <p:nvPicPr>
          <p:cNvPr id="2053" name="Picture 5" descr="C:\Documents and Settings\User\Мои документы\Downloads\юю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4" y="3429000"/>
            <a:ext cx="3000366" cy="3000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\Мои документы\Downloads\кни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714356"/>
            <a:ext cx="4484693" cy="5986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Наша работа на уроке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Вспомнить…</a:t>
            </a:r>
          </a:p>
          <a:p>
            <a:r>
              <a:rPr lang="ru-RU" sz="3600" dirty="0" smtClean="0"/>
              <a:t>Проверить…</a:t>
            </a:r>
          </a:p>
          <a:p>
            <a:r>
              <a:rPr lang="ru-RU" sz="3600" dirty="0" smtClean="0"/>
              <a:t>Узнать …</a:t>
            </a:r>
          </a:p>
          <a:p>
            <a:r>
              <a:rPr lang="ru-RU" sz="3600" dirty="0" smtClean="0"/>
              <a:t>Будем высказывать … </a:t>
            </a:r>
          </a:p>
          <a:p>
            <a:r>
              <a:rPr lang="ru-RU" sz="3600" dirty="0" smtClean="0"/>
              <a:t>Искать  нужную … </a:t>
            </a:r>
          </a:p>
          <a:p>
            <a:r>
              <a:rPr lang="ru-RU" sz="3600" dirty="0" smtClean="0"/>
              <a:t>Делить 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Мои документы\Downloads\Куприн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358082" cy="5518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928670"/>
            <a:ext cx="7818438" cy="5502275"/>
          </a:xfrm>
          <a:solidFill>
            <a:srgbClr val="000000"/>
          </a:solidFill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/>
          <a:srcRect l="5113" r="4326" b="11151"/>
          <a:stretch>
            <a:fillRect/>
          </a:stretch>
        </p:blipFill>
        <p:spPr bwMode="auto">
          <a:xfrm>
            <a:off x="642910" y="731478"/>
            <a:ext cx="8032778" cy="591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папа нерв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8990" y="1071546"/>
            <a:ext cx="8084975" cy="5591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Downloads\37565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8072494" cy="5669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Мои документы\Downloads\слон лестни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857232"/>
            <a:ext cx="4762513" cy="5755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252</TotalTime>
  <Words>92</Words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 Наша работа на уроке</vt:lpstr>
      <vt:lpstr>Слайд 4</vt:lpstr>
      <vt:lpstr>Слайд 5</vt:lpstr>
      <vt:lpstr>Слайд 6</vt:lpstr>
      <vt:lpstr>Слайд 7</vt:lpstr>
      <vt:lpstr>Слайд 8</vt:lpstr>
      <vt:lpstr>Слайд 9</vt:lpstr>
      <vt:lpstr>Физ.минутка</vt:lpstr>
      <vt:lpstr>Слайд 11</vt:lpstr>
      <vt:lpstr>План.</vt:lpstr>
      <vt:lpstr>О чём рассказ А.И.Куприна «Слон»?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Иванович Куприн</dc:title>
  <cp:lastModifiedBy>User</cp:lastModifiedBy>
  <cp:revision>28</cp:revision>
  <dcterms:modified xsi:type="dcterms:W3CDTF">2017-01-25T17:58:29Z</dcterms:modified>
</cp:coreProperties>
</file>