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апреля по 27 мая 2020 года </a:t>
            </a: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платформе Образовательного центра «Сириус»</a:t>
            </a:r>
          </a:p>
          <a:p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https://sochisirius.ru/</a:t>
            </a:r>
            <a:endParaRPr lang="ru-RU" sz="43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5166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4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заявку по одному или нескольким предметам на сайте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https://sochisirius.ru/obuchenie/distant/smena635/3091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проведения тура –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по ссылке, которая откроется в Личном кабинете на сайте,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приступить к решению задач </a:t>
            </a:r>
            <a:r>
              <a:rPr lang="ru-RU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течение двух недель после окончания тура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</a:p>
          <a:p>
            <a:endParaRPr lang="ru-RU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приглашены к участию в следующих дистанционных программах и конкурсных отборах на очные 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года </a:t>
            </a: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платформе Образовательного центра «Сириус»</a:t>
            </a:r>
          </a:p>
          <a:p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https://sochisirius.ru/</a:t>
            </a:r>
            <a:endParaRPr lang="ru-RU" sz="43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https://edu.sirius.online/#/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346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Unicode MS</vt:lpstr>
      <vt:lpstr>Book Antiqua</vt:lpstr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2020-04-17T10:02:55Z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