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F384-D286-4A31-A0A2-2C27DA28371C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0CFEE6-BDDB-4404-930F-4F1C4C6C00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F384-D286-4A31-A0A2-2C27DA28371C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FEE6-BDDB-4404-930F-4F1C4C6C00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F384-D286-4A31-A0A2-2C27DA28371C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FEE6-BDDB-4404-930F-4F1C4C6C00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F384-D286-4A31-A0A2-2C27DA28371C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FEE6-BDDB-4404-930F-4F1C4C6C00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F384-D286-4A31-A0A2-2C27DA28371C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FEE6-BDDB-4404-930F-4F1C4C6C00A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F384-D286-4A31-A0A2-2C27DA28371C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FEE6-BDDB-4404-930F-4F1C4C6C00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F384-D286-4A31-A0A2-2C27DA28371C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FEE6-BDDB-4404-930F-4F1C4C6C00A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F384-D286-4A31-A0A2-2C27DA28371C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FEE6-BDDB-4404-930F-4F1C4C6C00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F384-D286-4A31-A0A2-2C27DA28371C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FEE6-BDDB-4404-930F-4F1C4C6C00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F384-D286-4A31-A0A2-2C27DA28371C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FEE6-BDDB-4404-930F-4F1C4C6C00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F384-D286-4A31-A0A2-2C27DA28371C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FEE6-BDDB-4404-930F-4F1C4C6C00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577F384-D286-4A31-A0A2-2C27DA28371C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00CFEE6-BDDB-4404-930F-4F1C4C6C00A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74394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Правильные и неправильные дроби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5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1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pPr algn="l"/>
            <a:r>
              <a:rPr lang="ru-RU" dirty="0" smtClean="0"/>
              <a:t>Устный счёт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Мама испекла разные пирожки. С мясом -10 штук, с творогом – 12, с повидлом – 9 штук. </a:t>
            </a:r>
          </a:p>
          <a:p>
            <a:pPr marL="35560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Какую часть от общего количества пирожков составляют пирожки с мясом? </a:t>
            </a:r>
          </a:p>
          <a:p>
            <a:pPr marL="35560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С творогом? </a:t>
            </a:r>
          </a:p>
          <a:p>
            <a:pPr marL="35560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С повидлом?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933056"/>
            <a:ext cx="3383301" cy="2266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69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35496"/>
          </a:xfrm>
        </p:spPr>
        <p:txBody>
          <a:bodyPr/>
          <a:lstStyle/>
          <a:p>
            <a:pPr algn="l"/>
            <a:r>
              <a:rPr lang="ru-RU" dirty="0"/>
              <a:t>Устный счёт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dirty="0" smtClean="0">
                    <a:solidFill>
                      <a:schemeClr val="tx1"/>
                    </a:solidFill>
                  </a:rPr>
                  <a:t>Сравните дроби:</a:t>
                </a:r>
              </a:p>
              <a:p>
                <a:endParaRPr lang="ru-RU" dirty="0" smtClean="0"/>
              </a:p>
              <a:p>
                <a:endParaRPr lang="ru-RU" dirty="0"/>
              </a:p>
              <a:p>
                <a:endParaRPr lang="ru-RU" dirty="0" smtClean="0"/>
              </a:p>
              <a:p>
                <a:endParaRPr lang="ru-RU" dirty="0"/>
              </a:p>
              <a:p>
                <a:endParaRPr lang="ru-RU" dirty="0" smtClean="0"/>
              </a:p>
              <a:p>
                <a:r>
                  <a:rPr lang="ru-RU" dirty="0" smtClean="0">
                    <a:solidFill>
                      <a:schemeClr val="tx1"/>
                    </a:solidFill>
                  </a:rPr>
                  <a:t>Какие цифры можно поставить вместо звездочек, чтобы дробь была правильной?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177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1∗7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                     </m:t>
                    </m:r>
                    <m:f>
                      <m:fPr>
                        <m:ctrlPr>
                          <a:rPr lang="ru-RU" sz="32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2∗4</m:t>
                        </m:r>
                      </m:num>
                      <m:den>
                        <m:r>
                          <a:rPr lang="ru-RU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224</m:t>
                        </m:r>
                      </m:den>
                    </m:f>
                  </m:oMath>
                </a14:m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624735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18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Работа по теме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ru-RU" i="1" u="sng" dirty="0" smtClean="0">
                    <a:solidFill>
                      <a:schemeClr val="tx1"/>
                    </a:solidFill>
                  </a:rPr>
                  <a:t>Задача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. Токарь за 3 ч выточил на токарном станке135 деталей, выполнив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дневной нормы. Сколько деталей он должен был выточить за рабочий день (8 часов) по норме? Сколько деталей он выточит за рабочий день, если будет работать с той же производительностью?</a:t>
                </a:r>
              </a:p>
              <a:p>
                <a:pPr marL="0" indent="0" algn="just">
                  <a:buNone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3384376" cy="2115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2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Работа по теме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>
                    <a:solidFill>
                      <a:schemeClr val="tx1"/>
                    </a:solidFill>
                  </a:rPr>
                  <a:t>№736</a:t>
                </a:r>
              </a:p>
              <a:p>
                <a:pPr marL="0" indent="0" algn="just">
                  <a:buNone/>
                </a:pPr>
                <a:r>
                  <a:rPr lang="ru-RU" dirty="0" smtClean="0">
                    <a:solidFill>
                      <a:schemeClr val="tx1"/>
                    </a:solidFill>
                  </a:rPr>
                  <a:t>Найдите все натуральные значения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b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, при которых дробь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dirty="0" smtClean="0">
                    <a:solidFill>
                      <a:schemeClr val="tx1"/>
                    </a:solidFill>
                  </a:rPr>
                  <a:t>будет правильной?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7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Решение задач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>
                    <a:solidFill>
                      <a:schemeClr val="tx1"/>
                    </a:solidFill>
                  </a:rPr>
                  <a:t>№1 В классе 32 ученика. Отличники составляют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всех учащихся класса, 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остальных учатся на «4» и «5». Сколько учащихся этого класса учится на «4» и «5»?</a:t>
                </a:r>
              </a:p>
              <a:p>
                <a:r>
                  <a:rPr lang="ru-RU" dirty="0">
                    <a:solidFill>
                      <a:schemeClr val="tx1"/>
                    </a:solidFill>
                  </a:rPr>
                  <a:t>№2 Бригада засеяла 840 га земли, выполнив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нормы. </a:t>
                </a:r>
                <a:r>
                  <a:rPr lang="ru-RU" dirty="0">
                    <a:solidFill>
                      <a:schemeClr val="tx1"/>
                    </a:solidFill>
                  </a:rPr>
                  <a:t>Сколько гектаров земли надо было засеять по норме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pPr marL="0" indent="0">
                  <a:buNone/>
                </a:pPr>
                <a:endParaRPr lang="ru-RU" dirty="0">
                  <a:solidFill>
                    <a:schemeClr val="tx1"/>
                  </a:solidFill>
                </a:endParaRPr>
              </a:p>
              <a:p>
                <a:r>
                  <a:rPr lang="ru-RU" dirty="0" smtClean="0">
                    <a:solidFill>
                      <a:schemeClr val="tx1"/>
                    </a:solidFill>
                  </a:rPr>
                  <a:t>№3 Какую часть недели составляют 5 часов?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7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Самостоятельная  работа</a:t>
            </a:r>
            <a:endParaRPr lang="ru-RU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60848"/>
                <a:ext cx="8229600" cy="4065315"/>
              </a:xfrm>
            </p:spPr>
            <p:txBody>
              <a:bodyPr/>
              <a:lstStyle/>
              <a:p>
                <a:r>
                  <a:rPr lang="ru-RU" dirty="0" smtClean="0">
                    <a:solidFill>
                      <a:schemeClr val="tx1"/>
                    </a:solidFill>
                  </a:rPr>
                  <a:t>№1 Сколько минут 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ч; 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ч; 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ч; 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ч; 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ч?</a:t>
                </a:r>
              </a:p>
              <a:p>
                <a:endParaRPr lang="ru-RU" dirty="0" smtClean="0">
                  <a:solidFill>
                    <a:schemeClr val="tx1"/>
                  </a:solidFill>
                </a:endParaRPr>
              </a:p>
              <a:p>
                <a:r>
                  <a:rPr lang="ru-RU" dirty="0" smtClean="0">
                    <a:solidFill>
                      <a:schemeClr val="tx1"/>
                    </a:solidFill>
                  </a:rPr>
                  <a:t>№2 Сложите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числа 40 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3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числа 60.</a:t>
                </a:r>
              </a:p>
              <a:p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60848"/>
                <a:ext cx="8229600" cy="4065315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 descr="C:\Users\космос\Desktop\ЮЛЬЧИК\df3d4da961b5b9ddb5d21bfd36d592b7424628fd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Что можно сказать про правильные и неправильные дроби?</a:t>
            </a:r>
          </a:p>
          <a:p>
            <a:pPr algn="just"/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51626"/>
            <a:ext cx="2929136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3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92</TotalTime>
  <Words>318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Правильные и неправильные дроби</vt:lpstr>
      <vt:lpstr>Устный счёт</vt:lpstr>
      <vt:lpstr>Устный счёт</vt:lpstr>
      <vt:lpstr>Работа по теме</vt:lpstr>
      <vt:lpstr>Работа по теме</vt:lpstr>
      <vt:lpstr>Решение задач</vt:lpstr>
      <vt:lpstr>Самостоятельная  работа</vt:lpstr>
      <vt:lpstr>Итог урока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Правильные и неправильные дроби</dc:title>
  <dc:creator>космос</dc:creator>
  <cp:lastModifiedBy>космос</cp:lastModifiedBy>
  <cp:revision>9</cp:revision>
  <dcterms:created xsi:type="dcterms:W3CDTF">2020-01-29T14:42:58Z</dcterms:created>
  <dcterms:modified xsi:type="dcterms:W3CDTF">2020-01-29T16:15:12Z</dcterms:modified>
</cp:coreProperties>
</file>