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85" r:id="rId4"/>
    <p:sldId id="262" r:id="rId5"/>
    <p:sldId id="270" r:id="rId6"/>
    <p:sldId id="271" r:id="rId7"/>
    <p:sldId id="275" r:id="rId8"/>
    <p:sldId id="265" r:id="rId9"/>
    <p:sldId id="281" r:id="rId10"/>
    <p:sldId id="28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93" d="100"/>
          <a:sy n="93" d="100"/>
        </p:scale>
        <p:origin x="-1519" y="-9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4C7E-AFCD-4125-85B5-4A78F300E45A}" type="datetimeFigureOut">
              <a:rPr lang="ru-RU" smtClean="0"/>
              <a:t>17.11.19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DEE8C-285F-409A-8134-AD57B7391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412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4C7E-AFCD-4125-85B5-4A78F300E45A}" type="datetimeFigureOut">
              <a:rPr lang="ru-RU" smtClean="0"/>
              <a:t>17.11.19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DEE8C-285F-409A-8134-AD57B7391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540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4C7E-AFCD-4125-85B5-4A78F300E45A}" type="datetimeFigureOut">
              <a:rPr lang="ru-RU" smtClean="0"/>
              <a:t>17.11.19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DEE8C-285F-409A-8134-AD57B7391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970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4C7E-AFCD-4125-85B5-4A78F300E45A}" type="datetimeFigureOut">
              <a:rPr lang="ru-RU" smtClean="0"/>
              <a:t>17.11.19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DEE8C-285F-409A-8134-AD57B7391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893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4C7E-AFCD-4125-85B5-4A78F300E45A}" type="datetimeFigureOut">
              <a:rPr lang="ru-RU" smtClean="0"/>
              <a:t>17.11.19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DEE8C-285F-409A-8134-AD57B7391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847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4C7E-AFCD-4125-85B5-4A78F300E45A}" type="datetimeFigureOut">
              <a:rPr lang="ru-RU" smtClean="0"/>
              <a:t>17.11.19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DEE8C-285F-409A-8134-AD57B7391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13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4C7E-AFCD-4125-85B5-4A78F300E45A}" type="datetimeFigureOut">
              <a:rPr lang="ru-RU" smtClean="0"/>
              <a:t>17.11.19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DEE8C-285F-409A-8134-AD57B7391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941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4C7E-AFCD-4125-85B5-4A78F300E45A}" type="datetimeFigureOut">
              <a:rPr lang="ru-RU" smtClean="0"/>
              <a:t>17.11.19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DEE8C-285F-409A-8134-AD57B7391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767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4C7E-AFCD-4125-85B5-4A78F300E45A}" type="datetimeFigureOut">
              <a:rPr lang="ru-RU" smtClean="0"/>
              <a:t>17.11.19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DEE8C-285F-409A-8134-AD57B7391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845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4C7E-AFCD-4125-85B5-4A78F300E45A}" type="datetimeFigureOut">
              <a:rPr lang="ru-RU" smtClean="0"/>
              <a:t>17.11.19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DEE8C-285F-409A-8134-AD57B7391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08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4C7E-AFCD-4125-85B5-4A78F300E45A}" type="datetimeFigureOut">
              <a:rPr lang="ru-RU" smtClean="0"/>
              <a:t>17.11.19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DEE8C-285F-409A-8134-AD57B7391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709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24C7E-AFCD-4125-85B5-4A78F300E45A}" type="datetimeFigureOut">
              <a:rPr lang="ru-RU" smtClean="0"/>
              <a:t>17.11.19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DEE8C-285F-409A-8134-AD57B7391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53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1728191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МАТЕМАТИКА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855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Молодцы!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Успехов и удачных</a:t>
            </a:r>
          </a:p>
          <a:p>
            <a:pPr marL="0" indent="0" algn="ctr">
              <a:buNone/>
            </a:pP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вам покупок!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40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80119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Выразите в новых единицах измерения.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775575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1772816"/>
            <a:ext cx="6400800" cy="3865984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2дм15см = …см</a:t>
            </a:r>
          </a:p>
          <a:p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83мм = …см…мм</a:t>
            </a:r>
          </a:p>
          <a:p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1м = …см</a:t>
            </a:r>
          </a:p>
          <a:p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2м = …</a:t>
            </a:r>
            <a:r>
              <a:rPr lang="ru-RU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97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34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равенство, называя компоненты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х 3 = 6</a:t>
            </a:r>
            <a:endParaRPr lang="ru-RU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48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8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200" r="2811"/>
          <a:stretch/>
        </p:blipFill>
        <p:spPr bwMode="auto">
          <a:xfrm>
            <a:off x="1223120" y="0"/>
            <a:ext cx="7924288" cy="695739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4882" y="1457899"/>
            <a:ext cx="3157398" cy="177516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6205" y="3527943"/>
            <a:ext cx="2497355" cy="1732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96415" y="3527943"/>
            <a:ext cx="1471929" cy="2591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654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624"/>
            <a:ext cx="9144000" cy="6833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3216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ЦЕНА ТОВАРА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034262"/>
              </p:ext>
            </p:extLst>
          </p:nvPr>
        </p:nvGraphicFramePr>
        <p:xfrm>
          <a:off x="443800" y="4221088"/>
          <a:ext cx="1224136" cy="640080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1224136"/>
              </a:tblGrid>
              <a:tr h="506816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50 р.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1032632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63688" y="1988840"/>
            <a:ext cx="1843548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2016164"/>
            <a:ext cx="2371034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2029637"/>
            <a:ext cx="18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380464"/>
              </p:ext>
            </p:extLst>
          </p:nvPr>
        </p:nvGraphicFramePr>
        <p:xfrm>
          <a:off x="7236296" y="4221088"/>
          <a:ext cx="1224136" cy="640080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1224136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70 р.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991029"/>
              </p:ext>
            </p:extLst>
          </p:nvPr>
        </p:nvGraphicFramePr>
        <p:xfrm>
          <a:off x="2078453" y="4221088"/>
          <a:ext cx="1214018" cy="640080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1214018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30 р.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996774"/>
              </p:ext>
            </p:extLst>
          </p:nvPr>
        </p:nvGraphicFramePr>
        <p:xfrm>
          <a:off x="4716016" y="4221088"/>
          <a:ext cx="1224136" cy="640080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1224136"/>
              </a:tblGrid>
              <a:tr h="506816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10 р.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564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502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941167"/>
            <a:ext cx="8229600" cy="1080121"/>
          </a:xfrm>
        </p:spPr>
        <p:txBody>
          <a:bodyPr>
            <a:normAutofit/>
          </a:bodyPr>
          <a:lstStyle/>
          <a:p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СТОИМОСТЬ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1847850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1700808"/>
            <a:ext cx="1847850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1700808"/>
            <a:ext cx="1847850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4829" y="3816114"/>
            <a:ext cx="1298575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2833" y="3816115"/>
            <a:ext cx="1298575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6533" y="3816115"/>
            <a:ext cx="1298575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717" y="4780185"/>
            <a:ext cx="7632700" cy="322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415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90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374441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 урока: Решение задач с новыми величинами</a:t>
            </a:r>
            <a:b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(цена, количество, стоимость) 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248472"/>
          </a:xfrm>
        </p:spPr>
        <p:txBody>
          <a:bodyPr/>
          <a:lstStyle/>
          <a:p>
            <a:pPr marL="0" indent="0">
              <a:buNone/>
            </a:pP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43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86409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ЗАПОМНИ: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4497363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ЦЕНА Х КОЛИЧЕСТВО = СТОИМОСТЬ</a:t>
            </a:r>
          </a:p>
          <a:p>
            <a:pPr marL="0" indent="0" algn="ctr">
              <a:buNone/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СТОИМОСТЬ : КОЛИЧЕСТВО = ЦЕНА</a:t>
            </a:r>
          </a:p>
          <a:p>
            <a:pPr marL="0" indent="0" algn="ctr">
              <a:buNone/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СТОИМОСТЬ : ЦЕНУ  =КОЛИЧЕСТВО 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33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7422"/>
            <a:ext cx="9160542" cy="6850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47048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Выучить правило в тетради, (с. 75)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№ 5, 7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549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97</Words>
  <Application>Microsoft Office PowerPoint</Application>
  <PresentationFormat>Экран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МАТЕМАТИКА </vt:lpstr>
      <vt:lpstr>Выразите в новых единицах измерения.</vt:lpstr>
      <vt:lpstr>Прочитайте равенство, называя компоненты</vt:lpstr>
      <vt:lpstr>Презентация PowerPoint</vt:lpstr>
      <vt:lpstr>ЦЕНА ТОВАРА</vt:lpstr>
      <vt:lpstr>СТОИМОСТЬ</vt:lpstr>
      <vt:lpstr>Тема  урока: Решение задач с новыми величинами  (цена, количество, стоимость)  </vt:lpstr>
      <vt:lpstr>ЗАПОМНИ:</vt:lpstr>
      <vt:lpstr>Домашнее задание</vt:lpstr>
      <vt:lpstr>Молодцы!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52</cp:revision>
  <dcterms:created xsi:type="dcterms:W3CDTF">2016-03-13T07:17:07Z</dcterms:created>
  <dcterms:modified xsi:type="dcterms:W3CDTF">2019-11-17T16:58:56Z</dcterms:modified>
</cp:coreProperties>
</file>